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6.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7.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8.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9.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21.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22.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3.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2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25.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26.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27.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28.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29.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30.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31.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32.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33.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 id="2147483648" r:id="rId2"/>
    <p:sldMasterId id="2147483651" r:id="rId3"/>
    <p:sldMasterId id="2147484027" r:id="rId4"/>
    <p:sldMasterId id="2147484129" r:id="rId5"/>
    <p:sldMasterId id="2147484369" r:id="rId6"/>
    <p:sldMasterId id="2147484454" r:id="rId7"/>
    <p:sldMasterId id="2147484715" r:id="rId8"/>
    <p:sldMasterId id="2147484824" r:id="rId9"/>
    <p:sldMasterId id="2147485052" r:id="rId10"/>
    <p:sldMasterId id="2147485064" r:id="rId11"/>
    <p:sldMasterId id="2147485208" r:id="rId12"/>
    <p:sldMasterId id="2147485229" r:id="rId13"/>
    <p:sldMasterId id="2147485230" r:id="rId14"/>
    <p:sldMasterId id="2147486019" r:id="rId15"/>
    <p:sldMasterId id="2147486223" r:id="rId16"/>
    <p:sldMasterId id="2147486482" r:id="rId17"/>
    <p:sldMasterId id="2147487187" r:id="rId18"/>
    <p:sldMasterId id="2147487199" r:id="rId19"/>
    <p:sldMasterId id="2147487211" r:id="rId20"/>
    <p:sldMasterId id="2147487224" r:id="rId21"/>
    <p:sldMasterId id="2147487237" r:id="rId22"/>
    <p:sldMasterId id="2147487278" r:id="rId23"/>
    <p:sldMasterId id="2147487620" r:id="rId24"/>
    <p:sldMasterId id="2147490128" r:id="rId25"/>
    <p:sldMasterId id="2147492732" r:id="rId26"/>
    <p:sldMasterId id="2147494760" r:id="rId27"/>
    <p:sldMasterId id="2147494772" r:id="rId28"/>
    <p:sldMasterId id="2147494784" r:id="rId29"/>
    <p:sldMasterId id="2147494797" r:id="rId30"/>
    <p:sldMasterId id="2147494809" r:id="rId31"/>
    <p:sldMasterId id="2147494821" r:id="rId32"/>
    <p:sldMasterId id="2147494833" r:id="rId33"/>
    <p:sldMasterId id="2147494845" r:id="rId34"/>
  </p:sldMasterIdLst>
  <p:notesMasterIdLst>
    <p:notesMasterId r:id="rId76"/>
  </p:notesMasterIdLst>
  <p:handoutMasterIdLst>
    <p:handoutMasterId r:id="rId77"/>
  </p:handoutMasterIdLst>
  <p:sldIdLst>
    <p:sldId id="262" r:id="rId35"/>
    <p:sldId id="844" r:id="rId36"/>
    <p:sldId id="940" r:id="rId37"/>
    <p:sldId id="939" r:id="rId38"/>
    <p:sldId id="942" r:id="rId39"/>
    <p:sldId id="928" r:id="rId40"/>
    <p:sldId id="936" r:id="rId41"/>
    <p:sldId id="935" r:id="rId42"/>
    <p:sldId id="930" r:id="rId43"/>
    <p:sldId id="941" r:id="rId44"/>
    <p:sldId id="938" r:id="rId45"/>
    <p:sldId id="776" r:id="rId46"/>
    <p:sldId id="919" r:id="rId47"/>
    <p:sldId id="926" r:id="rId48"/>
    <p:sldId id="927" r:id="rId49"/>
    <p:sldId id="801" r:id="rId50"/>
    <p:sldId id="777" r:id="rId51"/>
    <p:sldId id="796" r:id="rId52"/>
    <p:sldId id="778" r:id="rId53"/>
    <p:sldId id="795" r:id="rId54"/>
    <p:sldId id="779" r:id="rId55"/>
    <p:sldId id="798" r:id="rId56"/>
    <p:sldId id="905" r:id="rId57"/>
    <p:sldId id="904" r:id="rId58"/>
    <p:sldId id="793" r:id="rId59"/>
    <p:sldId id="916" r:id="rId60"/>
    <p:sldId id="914" r:id="rId61"/>
    <p:sldId id="800" r:id="rId62"/>
    <p:sldId id="897" r:id="rId63"/>
    <p:sldId id="898" r:id="rId64"/>
    <p:sldId id="899" r:id="rId65"/>
    <p:sldId id="891" r:id="rId66"/>
    <p:sldId id="806" r:id="rId67"/>
    <p:sldId id="893" r:id="rId68"/>
    <p:sldId id="894" r:id="rId69"/>
    <p:sldId id="815" r:id="rId70"/>
    <p:sldId id="816" r:id="rId71"/>
    <p:sldId id="811" r:id="rId72"/>
    <p:sldId id="826" r:id="rId73"/>
    <p:sldId id="828" r:id="rId74"/>
    <p:sldId id="687" r:id="rId75"/>
  </p:sldIdLst>
  <p:sldSz cx="9144000" cy="6858000" type="screen4x3"/>
  <p:notesSz cx="6858000" cy="9144000"/>
  <p:defaultTextStyle>
    <a:defPPr>
      <a:defRPr lang="zh-TW"/>
    </a:defPPr>
    <a:lvl1pPr algn="l" rtl="0" eaLnBrk="0" fontAlgn="base" hangingPunct="0">
      <a:spcBef>
        <a:spcPct val="0"/>
      </a:spcBef>
      <a:spcAft>
        <a:spcPct val="0"/>
      </a:spcAft>
      <a:defRPr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ern="1200">
        <a:solidFill>
          <a:schemeClr val="tx1"/>
        </a:solidFill>
        <a:latin typeface="Arial" panose="020B0604020202020204" pitchFamily="34" charset="0"/>
        <a:ea typeface="新細明體" panose="02020500000000000000" pitchFamily="18" charset="-120"/>
        <a:cs typeface="+mn-cs"/>
      </a:defRPr>
    </a:lvl9pPr>
  </p:defaultTextStyle>
  <p:extLst>
    <p:ext uri="{521415D9-36F7-43E2-AB2F-B90AF26B5E84}">
      <p14:sectionLst xmlns:p14="http://schemas.microsoft.com/office/powerpoint/2010/main">
        <p14:section name="預設章節" id="{1C9400B8-16D7-4BC3-A045-F2FC67AFBFA4}">
          <p14:sldIdLst>
            <p14:sldId id="262"/>
            <p14:sldId id="844"/>
            <p14:sldId id="940"/>
            <p14:sldId id="939"/>
            <p14:sldId id="942"/>
          </p14:sldIdLst>
        </p14:section>
        <p14:section name="大數據分析" id="{9B68298C-67D5-49D3-8D6E-36ACE3B67442}">
          <p14:sldIdLst>
            <p14:sldId id="928"/>
            <p14:sldId id="936"/>
            <p14:sldId id="935"/>
            <p14:sldId id="930"/>
            <p14:sldId id="941"/>
            <p14:sldId id="938"/>
          </p14:sldIdLst>
        </p14:section>
        <p14:section name="神經網路" id="{7AD507B4-1D95-475F-92E4-3D66FE22F2E5}">
          <p14:sldIdLst>
            <p14:sldId id="776"/>
            <p14:sldId id="919"/>
          </p14:sldIdLst>
        </p14:section>
        <p14:section name="學習法" id="{6933D34A-F3BE-486A-96EE-4161A1825F24}">
          <p14:sldIdLst>
            <p14:sldId id="926"/>
            <p14:sldId id="927"/>
          </p14:sldIdLst>
        </p14:section>
        <p14:section name="CV" id="{60B1A6AB-8F4A-46F7-BD72-661D0537EAB4}">
          <p14:sldIdLst>
            <p14:sldId id="801"/>
            <p14:sldId id="777"/>
            <p14:sldId id="796"/>
            <p14:sldId id="778"/>
            <p14:sldId id="795"/>
            <p14:sldId id="779"/>
            <p14:sldId id="798"/>
            <p14:sldId id="905"/>
            <p14:sldId id="904"/>
            <p14:sldId id="793"/>
            <p14:sldId id="916"/>
          </p14:sldIdLst>
        </p14:section>
        <p14:section name="CNN 原理" id="{A8DEDB92-C41B-463B-B700-98D65919A641}">
          <p14:sldIdLst>
            <p14:sldId id="914"/>
          </p14:sldIdLst>
        </p14:section>
        <p14:section name="未命名的章節" id="{B3507B99-0FA4-4791-BF55-73067657A3B3}">
          <p14:sldIdLst>
            <p14:sldId id="800"/>
            <p14:sldId id="897"/>
            <p14:sldId id="898"/>
            <p14:sldId id="899"/>
            <p14:sldId id="891"/>
            <p14:sldId id="806"/>
            <p14:sldId id="893"/>
            <p14:sldId id="894"/>
          </p14:sldIdLst>
        </p14:section>
        <p14:section name="百度NLP" id="{AA769F8D-6CEB-4446-97B2-38376BCB65FE}">
          <p14:sldIdLst>
            <p14:sldId id="815"/>
            <p14:sldId id="816"/>
            <p14:sldId id="811"/>
            <p14:sldId id="826"/>
            <p14:sldId id="828"/>
            <p14:sldId id="687"/>
          </p14:sldIdLst>
        </p14:section>
      </p14:sectionLst>
    </p:ext>
    <p:ext uri="{EFAFB233-063F-42B5-8137-9DF3F51BA10A}">
      <p15:sldGuideLst xmlns:p15="http://schemas.microsoft.com/office/powerpoint/2012/main">
        <p15:guide id="1" orient="horz" pos="2160">
          <p15:clr>
            <a:srgbClr val="A4A3A4"/>
          </p15:clr>
        </p15:guide>
        <p15:guide id="2" pos="2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CAF5"/>
    <a:srgbClr val="CC0000"/>
    <a:srgbClr val="FFFF00"/>
    <a:srgbClr val="006991"/>
    <a:srgbClr val="FF0066"/>
    <a:srgbClr val="006990"/>
    <a:srgbClr val="0066FF"/>
    <a:srgbClr val="111111"/>
    <a:srgbClr val="FF505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9" autoAdjust="0"/>
    <p:restoredTop sz="84909" autoAdjust="0"/>
  </p:normalViewPr>
  <p:slideViewPr>
    <p:cSldViewPr>
      <p:cViewPr varScale="1">
        <p:scale>
          <a:sx n="113" d="100"/>
          <a:sy n="113" d="100"/>
        </p:scale>
        <p:origin x="1584" y="102"/>
      </p:cViewPr>
      <p:guideLst>
        <p:guide orient="horz" pos="2160"/>
        <p:guide pos="29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8.xml"/><Relationship Id="rId47" Type="http://schemas.openxmlformats.org/officeDocument/2006/relationships/slide" Target="slides/slide13.xml"/><Relationship Id="rId63" Type="http://schemas.openxmlformats.org/officeDocument/2006/relationships/slide" Target="slides/slide29.xml"/><Relationship Id="rId68" Type="http://schemas.openxmlformats.org/officeDocument/2006/relationships/slide" Target="slides/slide34.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 Target="slides/slide3.xml"/><Relationship Id="rId53" Type="http://schemas.openxmlformats.org/officeDocument/2006/relationships/slide" Target="slides/slide19.xml"/><Relationship Id="rId58" Type="http://schemas.openxmlformats.org/officeDocument/2006/relationships/slide" Target="slides/slide24.xml"/><Relationship Id="rId74" Type="http://schemas.openxmlformats.org/officeDocument/2006/relationships/slide" Target="slides/slide40.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27.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17.xml"/><Relationship Id="rId72" Type="http://schemas.openxmlformats.org/officeDocument/2006/relationships/slide" Target="slides/slide38.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slideMaster" Target="slideMasters/slideMaster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slide" Target="slides/slide4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5.xml"/><Relationship Id="rId34" Type="http://schemas.openxmlformats.org/officeDocument/2006/relationships/slideMaster" Target="slideMasters/slideMaster34.xml"/><Relationship Id="rId50" Type="http://schemas.openxmlformats.org/officeDocument/2006/relationships/slide" Target="slides/slide16.xml"/><Relationship Id="rId55" Type="http://schemas.openxmlformats.org/officeDocument/2006/relationships/slide" Target="slides/slide21.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37.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6.xml"/><Relationship Id="rId45" Type="http://schemas.openxmlformats.org/officeDocument/2006/relationships/slide" Target="slides/slide11.xml"/><Relationship Id="rId66"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E105E5-1CF2-4D59-9573-E194AECFFB8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TW" altLang="en-US"/>
        </a:p>
      </dgm:t>
    </dgm:pt>
    <dgm:pt modelId="{178F14B4-2CED-4504-ACE7-BB2466BA2FD8}">
      <dgm:prSet phldrT="[文字]" custT="1"/>
      <dgm:spPr>
        <a:xfrm>
          <a:off x="3127" y="550106"/>
          <a:ext cx="1661763" cy="489600"/>
        </a:xfr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gm:spPr>
      <dgm:t>
        <a:bodyPr/>
        <a:lstStyle/>
        <a:p>
          <a:r>
            <a:rPr lang="zh-CN" altLang="en-US" sz="1200" dirty="0" smtClean="0">
              <a:solidFill>
                <a:sysClr val="window" lastClr="FFFFFF"/>
              </a:solidFill>
              <a:latin typeface="微軟正黑體" panose="020B0604030504040204" pitchFamily="34" charset="-120"/>
              <a:ea typeface="微軟正黑體" panose="020B0604030504040204" pitchFamily="34" charset="-120"/>
              <a:cs typeface="+mn-cs"/>
            </a:rPr>
            <a:t>分類</a:t>
          </a:r>
          <a:r>
            <a:rPr lang="en-US" altLang="zh-CN" sz="1200" dirty="0" smtClean="0">
              <a:solidFill>
                <a:sysClr val="window" lastClr="FFFFFF"/>
              </a:solidFill>
              <a:latin typeface="微軟正黑體" panose="020B0604030504040204" pitchFamily="34" charset="-120"/>
              <a:ea typeface="微軟正黑體" panose="020B0604030504040204" pitchFamily="34" charset="-120"/>
              <a:cs typeface="+mn-cs"/>
            </a:rPr>
            <a:t>/</a:t>
          </a:r>
          <a:r>
            <a:rPr lang="zh-CN" altLang="en-US" sz="1200" dirty="0" smtClean="0">
              <a:solidFill>
                <a:sysClr val="window" lastClr="FFFFFF"/>
              </a:solidFill>
              <a:latin typeface="微軟正黑體" panose="020B0604030504040204" pitchFamily="34" charset="-120"/>
              <a:ea typeface="微軟正黑體" panose="020B0604030504040204" pitchFamily="34" charset="-120"/>
              <a:cs typeface="+mn-cs"/>
            </a:rPr>
            <a:t>判別</a:t>
          </a:r>
          <a:endParaRPr lang="zh-TW" altLang="en-US" sz="1200" dirty="0">
            <a:solidFill>
              <a:sysClr val="window" lastClr="FFFFFF"/>
            </a:solidFill>
            <a:latin typeface="微軟正黑體" panose="020B0604030504040204" pitchFamily="34" charset="-120"/>
            <a:ea typeface="微軟正黑體" panose="020B0604030504040204" pitchFamily="34" charset="-120"/>
            <a:cs typeface="+mn-cs"/>
          </a:endParaRPr>
        </a:p>
      </dgm:t>
    </dgm:pt>
    <dgm:pt modelId="{180239CC-E0AC-420E-9749-32498A2938D5}" type="parTrans" cxnId="{0F308FF4-2BA6-48A9-9899-417E875C669A}">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92CD178F-76BF-4F5B-B2FA-1EF5F8588862}" type="sibTrans" cxnId="{0F308FF4-2BA6-48A9-9899-417E875C669A}">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5B7C2109-B00C-4DF3-A1F2-5F24D4A7263D}">
      <dgm:prSet phldrT="[文字]" custT="1"/>
      <dgm:spPr>
        <a:xfrm>
          <a:off x="312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決策樹</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C4047E6C-4B23-40E0-A2BA-7F4C9FCD537D}" type="parTrans" cxnId="{B08582C2-E7A0-4C07-9D2C-D5697BC7D54C}">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9C3E6346-A38E-4A90-A6E9-EC41F251B0BD}" type="sibTrans" cxnId="{B08582C2-E7A0-4C07-9D2C-D5697BC7D54C}">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4549E2C7-AC79-490F-B350-5D732403BC2B}">
      <dgm:prSet phldrT="[文字]" custT="1"/>
      <dgm:spPr>
        <a:xfrm>
          <a:off x="1897537" y="550106"/>
          <a:ext cx="1661763" cy="489600"/>
        </a:xfr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gm:spPr>
      <dgm:t>
        <a:bodyPr/>
        <a:lstStyle/>
        <a:p>
          <a:r>
            <a:rPr lang="zh-CN" altLang="en-US" sz="1200" dirty="0" smtClean="0">
              <a:solidFill>
                <a:sysClr val="window" lastClr="FFFFFF"/>
              </a:solidFill>
              <a:latin typeface="微軟正黑體" panose="020B0604030504040204" pitchFamily="34" charset="-120"/>
              <a:ea typeface="微軟正黑體" panose="020B0604030504040204" pitchFamily="34" charset="-120"/>
              <a:cs typeface="+mn-cs"/>
            </a:rPr>
            <a:t>分群</a:t>
          </a:r>
          <a:r>
            <a:rPr lang="en-US" altLang="zh-CN" sz="1200" dirty="0" smtClean="0">
              <a:solidFill>
                <a:sysClr val="window" lastClr="FFFFFF"/>
              </a:solidFill>
              <a:latin typeface="微軟正黑體" panose="020B0604030504040204" pitchFamily="34" charset="-120"/>
              <a:ea typeface="微軟正黑體" panose="020B0604030504040204" pitchFamily="34" charset="-120"/>
              <a:cs typeface="+mn-cs"/>
            </a:rPr>
            <a:t>/</a:t>
          </a:r>
          <a:r>
            <a:rPr lang="zh-CN" altLang="en-US" sz="1200" dirty="0" smtClean="0">
              <a:solidFill>
                <a:sysClr val="window" lastClr="FFFFFF"/>
              </a:solidFill>
              <a:latin typeface="微軟正黑體" panose="020B0604030504040204" pitchFamily="34" charset="-120"/>
              <a:ea typeface="微軟正黑體" panose="020B0604030504040204" pitchFamily="34" charset="-120"/>
              <a:cs typeface="+mn-cs"/>
            </a:rPr>
            <a:t>聚類</a:t>
          </a:r>
          <a:endParaRPr lang="zh-TW" altLang="en-US" sz="1200" dirty="0">
            <a:solidFill>
              <a:sysClr val="window" lastClr="FFFFFF"/>
            </a:solidFill>
            <a:latin typeface="微軟正黑體" panose="020B0604030504040204" pitchFamily="34" charset="-120"/>
            <a:ea typeface="微軟正黑體" panose="020B0604030504040204" pitchFamily="34" charset="-120"/>
            <a:cs typeface="+mn-cs"/>
          </a:endParaRPr>
        </a:p>
      </dgm:t>
    </dgm:pt>
    <dgm:pt modelId="{57F75F3F-A667-4E7B-9A5D-60536BD50337}" type="parTrans" cxnId="{D0E647FC-6656-40DC-9366-4E55A3A9AF8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A00146AC-74A9-400D-8314-F1EE711F0388}" type="sibTrans" cxnId="{D0E647FC-6656-40DC-9366-4E55A3A9AF8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85C0C47D-51E8-4BBC-9D0F-DD7894A07AC2}">
      <dgm:prSet phldrT="[文字]" custT="1"/>
      <dgm:spPr>
        <a:xfrm>
          <a:off x="189753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類神經網路</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FBBEF0F0-EE33-495B-8D69-8816CF789929}" type="parTrans" cxnId="{8E55A512-03CD-48D9-9EA4-B58614508E2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A26798A0-38A3-45A1-849E-0C30C45DD61B}" type="sibTrans" cxnId="{8E55A512-03CD-48D9-9EA4-B58614508E2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9FF05DD2-D24A-4319-938B-E844D37D190C}">
      <dgm:prSet phldrT="[文字]" custT="1"/>
      <dgm:spPr>
        <a:xfrm>
          <a:off x="189753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相似度分群</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AF2F1DC8-628C-42AC-88D3-8AE28B28819B}" type="parTrans" cxnId="{38B70C79-0615-479A-A5BD-C5CB3DAC384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AD50FB7D-0A5C-4DC7-BD24-5F686DBAA77F}" type="sibTrans" cxnId="{38B70C79-0615-479A-A5BD-C5CB3DAC384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BB40B03A-989C-48CE-85E6-31548FF2B557}">
      <dgm:prSet phldrT="[文字]"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類</a:t>
          </a:r>
          <a:r>
            <a:rPr lang="en-US" altLang="zh-CN" sz="1050" dirty="0" err="1"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Apriori</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9C6712F0-F80B-4B68-A18E-4184D1891B8D}" type="parTrans" cxnId="{E81FBCB7-22D2-48F9-AA8E-41D6621D186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1D4D34E8-A60D-4C85-A9A8-6840771DD724}" type="sibTrans" cxnId="{E81FBCB7-22D2-48F9-AA8E-41D6621D186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4488FF78-1BC8-4B73-A6CB-5CB716B8DECF}">
      <dgm:prSet phldrT="[文字]" custT="1"/>
      <dgm:spPr>
        <a:xfrm>
          <a:off x="189753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密度分群</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9AF16E67-7AA2-49C0-B524-2A7546102846}" type="parTrans" cxnId="{AC482073-9F0D-4BE5-9923-C6D3B89C82E3}">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0F074AD0-2CA1-4E33-9938-771A810C9FC2}" type="sibTrans" cxnId="{AC482073-9F0D-4BE5-9923-C6D3B89C82E3}">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6C322248-9FCF-48D2-A05F-ACC9880BEC1A}">
      <dgm:prSet phldrT="[文字]" custT="1"/>
      <dgm:spPr>
        <a:xfrm>
          <a:off x="189753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DBSCAN</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046F6FE0-53ED-49F4-ADFB-FF3DA5FD9916}" type="parTrans" cxnId="{5FD78DCA-2A5A-4EFF-8BD0-B741E01E6859}">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0340FFB1-CA97-4314-BC34-C649A921E3E2}" type="sibTrans" cxnId="{5FD78DCA-2A5A-4EFF-8BD0-B741E01E6859}">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AF2EFB65-2B3D-42AA-9C65-23A3840058A1}">
      <dgm:prSet phldrT="[文字]" custT="1"/>
      <dgm:spPr>
        <a:xfrm>
          <a:off x="312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貝氏網路分類</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06F11ED6-B982-4FA2-84E1-5F836E60D1EB}" type="parTrans" cxnId="{257A6280-468B-4557-ABCF-C70F9E508AAD}">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65A6533B-0E6B-4ECC-B41C-96594D112F81}" type="sibTrans" cxnId="{257A6280-468B-4557-ABCF-C70F9E508AAD}">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319A178E-E5A8-405E-9ECB-CFE3635E2965}">
      <dgm:prSet phldrT="[文字]" custT="1"/>
      <dgm:spPr>
        <a:xfrm>
          <a:off x="312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約略集合理論</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7294E3E8-C1BD-4B74-8206-3346A10B87EE}" type="parTrans" cxnId="{6F3AECA4-AB8C-4BCE-9E17-2EF82A7BDAD1}">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AE94D494-D4BA-4BB6-AE8D-25FFF8252E8D}" type="sibTrans" cxnId="{6F3AECA4-AB8C-4BCE-9E17-2EF82A7BDAD1}">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24BFCD8C-5628-4331-B5F8-CB477D7B25F0}">
      <dgm:prSet phldrT="[文字]" custT="1"/>
      <dgm:spPr>
        <a:xfrm>
          <a:off x="5686357" y="550106"/>
          <a:ext cx="1661763" cy="489600"/>
        </a:xfr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gm:spPr>
      <dgm:t>
        <a:bodyPr/>
        <a:lstStyle/>
        <a:p>
          <a:r>
            <a:rPr lang="zh-CN" altLang="en-US" sz="1200" dirty="0" smtClean="0">
              <a:solidFill>
                <a:sysClr val="window" lastClr="FFFFFF"/>
              </a:solidFill>
              <a:latin typeface="微軟正黑體" panose="020B0604030504040204" pitchFamily="34" charset="-120"/>
              <a:ea typeface="微軟正黑體" panose="020B0604030504040204" pitchFamily="34" charset="-120"/>
              <a:cs typeface="+mn-cs"/>
            </a:rPr>
            <a:t>多變量回歸</a:t>
          </a:r>
          <a:endParaRPr lang="zh-TW" altLang="en-US" sz="1200" dirty="0">
            <a:solidFill>
              <a:sysClr val="window" lastClr="FFFFFF"/>
            </a:solidFill>
            <a:latin typeface="微軟正黑體" panose="020B0604030504040204" pitchFamily="34" charset="-120"/>
            <a:ea typeface="微軟正黑體" panose="020B0604030504040204" pitchFamily="34" charset="-120"/>
            <a:cs typeface="+mn-cs"/>
          </a:endParaRPr>
        </a:p>
      </dgm:t>
    </dgm:pt>
    <dgm:pt modelId="{11061845-2566-479D-9E18-8ADD040BCCFD}" type="parTrans" cxnId="{A9850480-C98D-421C-BD93-27DFFBC8EC8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3201DCFC-13AE-4900-A6D2-9E8C3CB04CC1}" type="sibTrans" cxnId="{A9850480-C98D-421C-BD93-27DFFBC8EC8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E8DE7C40-8E2C-4FC6-8D9C-43E96EBBA92B}">
      <dgm:prSet phldrT="[文字]" custT="1"/>
      <dgm:spPr>
        <a:xfrm>
          <a:off x="568635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ICA</a:t>
          </a:r>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獨立成分</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9597E0EA-E8A1-486B-A2ED-42A88E076EC3}" type="parTrans" cxnId="{9A990B80-F574-456E-BE30-2C6E01DE29C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7A208455-1468-4C1B-B1CF-B510B03CE247}" type="sibTrans" cxnId="{9A990B80-F574-456E-BE30-2C6E01DE29C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933992C0-A107-4A16-8FCA-6A516E6408DC}">
      <dgm:prSet phldrT="[文字]" custT="1"/>
      <dgm:spPr>
        <a:xfrm>
          <a:off x="7580767" y="550106"/>
          <a:ext cx="1661763" cy="489600"/>
        </a:xfr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gm:spPr>
      <dgm:t>
        <a:bodyPr/>
        <a:lstStyle/>
        <a:p>
          <a:r>
            <a:rPr lang="zh-CN" altLang="en-US" sz="1200" dirty="0" smtClean="0">
              <a:solidFill>
                <a:sysClr val="window" lastClr="FFFFFF"/>
              </a:solidFill>
              <a:latin typeface="微軟正黑體" panose="020B0604030504040204" pitchFamily="34" charset="-120"/>
              <a:ea typeface="微軟正黑體" panose="020B0604030504040204" pitchFamily="34" charset="-120"/>
              <a:cs typeface="+mn-cs"/>
            </a:rPr>
            <a:t>時間</a:t>
          </a:r>
          <a:r>
            <a:rPr lang="en-US" altLang="zh-CN" sz="1200" dirty="0" smtClean="0">
              <a:solidFill>
                <a:sysClr val="window" lastClr="FFFFFF"/>
              </a:solidFill>
              <a:latin typeface="微軟正黑體" panose="020B0604030504040204" pitchFamily="34" charset="-120"/>
              <a:ea typeface="微軟正黑體" panose="020B0604030504040204" pitchFamily="34" charset="-120"/>
              <a:cs typeface="+mn-cs"/>
            </a:rPr>
            <a:t>/</a:t>
          </a:r>
          <a:r>
            <a:rPr lang="zh-CN" altLang="en-US" sz="1200" dirty="0" smtClean="0">
              <a:solidFill>
                <a:sysClr val="window" lastClr="FFFFFF"/>
              </a:solidFill>
              <a:latin typeface="微軟正黑體" panose="020B0604030504040204" pitchFamily="34" charset="-120"/>
              <a:ea typeface="微軟正黑體" panose="020B0604030504040204" pitchFamily="34" charset="-120"/>
              <a:cs typeface="+mn-cs"/>
            </a:rPr>
            <a:t>序列分析</a:t>
          </a:r>
          <a:endParaRPr lang="zh-TW" altLang="en-US" sz="1200" dirty="0">
            <a:solidFill>
              <a:sysClr val="window" lastClr="FFFFFF"/>
            </a:solidFill>
            <a:latin typeface="微軟正黑體" panose="020B0604030504040204" pitchFamily="34" charset="-120"/>
            <a:ea typeface="微軟正黑體" panose="020B0604030504040204" pitchFamily="34" charset="-120"/>
            <a:cs typeface="+mn-cs"/>
          </a:endParaRPr>
        </a:p>
      </dgm:t>
    </dgm:pt>
    <dgm:pt modelId="{02665C67-77F1-4525-A01F-D00B62073640}" type="parTrans" cxnId="{E7AFD7C7-640D-4D9E-A37E-3B621C5122F3}">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17FB602D-FF10-4EB7-A4D7-901349C58D0F}" type="sibTrans" cxnId="{E7AFD7C7-640D-4D9E-A37E-3B621C5122F3}">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9856EAC4-8D28-4CC5-89BC-506F37A25EC7}">
      <dgm:prSet phldrT="[文字]" custT="1"/>
      <dgm:spPr>
        <a:xfrm>
          <a:off x="758076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序列關聯規則分析</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7CBBD582-7B83-4CD5-BBBC-9DBA42DF6CB8}" type="parTrans" cxnId="{55863A3D-508C-421D-8B45-E3E69470ABD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3304190E-DAC9-4D87-9C92-4053A498BFC7}" type="sibTrans" cxnId="{55863A3D-508C-421D-8B45-E3E69470ABD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B1B9B9EB-112C-4D49-A90C-A16EE1B0EA9A}">
      <dgm:prSet phldrT="[文字]" custT="1"/>
      <dgm:spPr>
        <a:xfrm>
          <a:off x="758076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ARIMA</a:t>
          </a:r>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模式分析</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8BD0EB1C-784E-4986-B29F-1954AC63A69C}" type="parTrans" cxnId="{6AB13919-D0EA-4C54-A47C-110216A4F879}">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0B48FFCE-3883-4D8F-9C4F-DA0D083E3274}" type="sibTrans" cxnId="{6AB13919-D0EA-4C54-A47C-110216A4F879}">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37253B20-BC3E-4242-AD01-355304B84D3D}">
      <dgm:prSet phldrT="[文字]" custT="1"/>
      <dgm:spPr>
        <a:xfrm>
          <a:off x="9475177" y="550106"/>
          <a:ext cx="1661763" cy="489600"/>
        </a:xfr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gm:spPr>
      <dgm:t>
        <a:bodyPr/>
        <a:lstStyle/>
        <a:p>
          <a:r>
            <a:rPr lang="zh-CN" altLang="en-US" sz="1200" dirty="0" smtClean="0">
              <a:solidFill>
                <a:sysClr val="window" lastClr="FFFFFF"/>
              </a:solidFill>
              <a:latin typeface="微軟正黑體" panose="020B0604030504040204" pitchFamily="34" charset="-120"/>
              <a:ea typeface="微軟正黑體" panose="020B0604030504040204" pitchFamily="34" charset="-120"/>
              <a:cs typeface="+mn-cs"/>
            </a:rPr>
            <a:t>最佳化</a:t>
          </a:r>
          <a:endParaRPr lang="zh-TW" altLang="en-US" sz="1200" dirty="0">
            <a:solidFill>
              <a:sysClr val="window" lastClr="FFFFFF"/>
            </a:solidFill>
            <a:latin typeface="微軟正黑體" panose="020B0604030504040204" pitchFamily="34" charset="-120"/>
            <a:ea typeface="微軟正黑體" panose="020B0604030504040204" pitchFamily="34" charset="-120"/>
            <a:cs typeface="+mn-cs"/>
          </a:endParaRPr>
        </a:p>
      </dgm:t>
    </dgm:pt>
    <dgm:pt modelId="{E99B7901-1E91-42F4-8768-0002395B3D67}" type="parTrans" cxnId="{2CD011E6-65B7-43A1-BAAA-7FE022817C57}">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ED7AB479-E842-463C-B5DB-410261F8C9B3}" type="sibTrans" cxnId="{2CD011E6-65B7-43A1-BAAA-7FE022817C57}">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1406AA44-ADDD-4E37-BABC-3B85D89D5461}">
      <dgm:prSet phldrT="[文字]" custT="1"/>
      <dgm:spPr>
        <a:xfrm>
          <a:off x="947517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模擬退火演算法</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5416773E-9B7A-4881-90DD-9DE348C3CBE9}" type="parTrans" cxnId="{EF0B7EF7-6F08-473D-8D56-5D09F46ADEA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253E6A7E-0C4B-4822-AC42-9E7725EDB70C}" type="sibTrans" cxnId="{EF0B7EF7-6F08-473D-8D56-5D09F46ADEA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DC3B7E5A-8E96-4DD6-AD5B-7CA92B0C93A6}">
      <dgm:prSet phldrT="[文字]" custT="1"/>
      <dgm:spPr>
        <a:xfrm>
          <a:off x="947517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基因遺傳</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5AAF11B2-138E-4309-ABFE-633E5C29E07A}" type="parTrans" cxnId="{614C6D3F-D792-46D4-AA6E-3069C7F782C9}">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3FF29735-A83F-4D1B-8815-740D8A2B676B}" type="sibTrans" cxnId="{614C6D3F-D792-46D4-AA6E-3069C7F782C9}">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52FB955C-551A-437C-943B-56755018103D}">
      <dgm:prSet phldrT="[文字]" custT="1"/>
      <dgm:spPr>
        <a:xfrm>
          <a:off x="947517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爬山法</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CB017011-67FE-44E4-8849-0905E6221F2F}" type="parTrans" cxnId="{1407FE85-862E-4E04-B324-2FB02927F7CD}">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93A2B092-7197-4143-A4C8-836BC7E57D2A}" type="sibTrans" cxnId="{1407FE85-862E-4E04-B324-2FB02927F7CD}">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2ED66AEA-F2E0-4A57-998B-374582734D69}">
      <dgm:prSet phldrT="[文字]" custT="1"/>
      <dgm:spPr>
        <a:xfrm>
          <a:off x="189753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SVM</a:t>
          </a:r>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向量機</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1DA79963-42B0-41D9-8D1F-8A9DAFE9545F}" type="parTrans" cxnId="{D19DFDE5-D57F-4964-B649-E5F04BD07C1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646285B9-5673-4725-A76A-0943FDDD7310}" type="sibTrans" cxnId="{D19DFDE5-D57F-4964-B649-E5F04BD07C1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BA44C2F2-BD17-480A-9D22-2235AD7D241B}">
      <dgm:prSet phldrT="[文字]" custT="1"/>
      <dgm:spPr>
        <a:xfrm>
          <a:off x="568635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(kernel)SVR[ML]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C28C0390-09C7-4A41-8C5D-8F0E9E1F1FE5}" type="parTrans" cxnId="{9EB533C3-85D7-4663-A2AC-E04D85E82741}">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30061B2F-6E01-4356-BE01-13754F3CBE09}" type="sibTrans" cxnId="{9EB533C3-85D7-4663-A2AC-E04D85E82741}">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FD2173CE-C89E-421D-AF7F-851F4DB826F1}">
      <dgm:prSet phldrT="[文字]" custT="1"/>
      <dgm:spPr>
        <a:xfrm>
          <a:off x="947517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基因編程</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153045E5-86AE-4388-9BA8-D3DACD485E16}" type="parTrans" cxnId="{4EB0E542-8FFB-4295-8E87-0FC8F9623148}">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7CA91A98-3959-4971-831A-E02A5018DA91}" type="sibTrans" cxnId="{4EB0E542-8FFB-4295-8E87-0FC8F9623148}">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73085A2F-82D9-4D2E-BDA0-365A1DBDD6A9}">
      <dgm:prSet phldrT="[文字]" custT="1"/>
      <dgm:spPr>
        <a:xfrm>
          <a:off x="568635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TW"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(Kernel)PLS</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R[ML]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897B73A9-FE87-454B-B6F7-A14AA2E8AFB9}" type="parTrans" cxnId="{9F1F94B0-56BA-4ADD-B75C-C40EE55C1774}">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60A75D34-E776-46F0-B108-F1407418F7DC}" type="sibTrans" cxnId="{9F1F94B0-56BA-4ADD-B75C-C40EE55C1774}">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16868514-88C4-40C9-8F72-B7643F04AB5B}">
      <dgm:prSet phldrT="[文字]" custT="1"/>
      <dgm:spPr>
        <a:xfrm>
          <a:off x="568635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回歸分析</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A3CE6AC3-E521-44E5-A62F-9F6FA52625F3}" type="parTrans" cxnId="{6C94C726-E7B0-4C10-BADD-3B77AFE0707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F5EB3C68-E4A7-4593-8C89-8289605B660F}" type="sibTrans" cxnId="{6C94C726-E7B0-4C10-BADD-3B77AFE0707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59422CA3-FC73-4F70-BDE2-0B8CC6328B28}">
      <dgm:prSet phldrT="[文字]" custT="1"/>
      <dgm:spPr>
        <a:xfrm>
          <a:off x="568635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路徑分析</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FF264A5E-B2C0-4573-B66A-ADCB4B3622CB}" type="parTrans" cxnId="{69E63628-B505-49CF-BEC1-DC2F2614F08B}">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BFE7A39B-D311-4214-A922-5872ADBF6E4A}" type="sibTrans" cxnId="{69E63628-B505-49CF-BEC1-DC2F2614F08B}">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FEA56479-F00C-479A-9282-C7AEB23CD2D2}">
      <dgm:prSet phldrT="[文字]" custT="1"/>
      <dgm:spPr>
        <a:xfrm>
          <a:off x="568635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TW"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Logistic </a:t>
          </a:r>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回歸分析</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C83882EB-AB8D-405C-B75F-9C68C0189492}" type="parTrans" cxnId="{AAF8177E-F139-4A4F-AFF0-4F68FBAFF9CC}">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2B477B8D-5E0F-4E14-BDF7-0CC6EE0D8E0B}" type="sibTrans" cxnId="{AAF8177E-F139-4A4F-AFF0-4F68FBAFF9CC}">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925A5DFD-17E9-4481-A464-9AE63811B92B}">
      <dgm:prSet phldrT="[文字]" custT="1"/>
      <dgm:spPr>
        <a:xfrm>
          <a:off x="189753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二階段分群</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[ST]</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F9A96BF7-8D64-4E67-B040-CCCFC4336825}" type="parTrans" cxnId="{4FEF77AC-2DA0-4C97-9E1F-D10B26770B4A}">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A15B5FEF-8224-44BA-BC9C-30EE63D09C15}" type="sibTrans" cxnId="{4FEF77AC-2DA0-4C97-9E1F-D10B26770B4A}">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86D7BE51-8B7A-4161-A446-A83E361305BA}">
      <dgm:prSet phldrT="[文字]" custT="1"/>
      <dgm:spPr>
        <a:xfrm>
          <a:off x="189753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階層式分群</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[ST]</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E5961004-B12C-44E7-ADF2-2ECD9AEB1E84}" type="parTrans" cxnId="{E733D903-2C7F-4C01-AF18-5CA137E2AA6D}">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D7ABCC77-AE9B-4271-9314-A1A4C617FC18}" type="sibTrans" cxnId="{E733D903-2C7F-4C01-AF18-5CA137E2AA6D}">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A8E87FCE-E737-4158-94C5-5846259F60B6}">
      <dgm:prSet phldrT="[文字]" custT="1"/>
      <dgm:spPr>
        <a:xfrm>
          <a:off x="189753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K-means[ST][ML]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B04A1F8A-4AA9-4667-A1EE-9030BCD7B28A}" type="parTrans" cxnId="{BBD30AB1-F785-4134-894F-D11A72E7E1D5}">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CA8701E3-1601-41E2-962C-E9AB0FF52C13}" type="sibTrans" cxnId="{BBD30AB1-F785-4134-894F-D11A72E7E1D5}">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F4563A95-2048-4E63-8883-640C0B194C18}">
      <dgm:prSet phldrT="[文字]" custT="1"/>
      <dgm:spPr>
        <a:xfrm>
          <a:off x="568635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TW"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(Kernel)PCA[ML]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960E7BFF-AE68-435B-ACA2-5F20B253EEF6}" type="parTrans" cxnId="{7BE76A57-48C5-41B3-A17B-3088BC08838E}">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E9D30CD6-B61D-4E70-A126-E456A5649D02}" type="sibTrans" cxnId="{7BE76A57-48C5-41B3-A17B-3088BC08838E}">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CE98BED3-7675-490D-8492-BE52BD757378}">
      <dgm:prSet phldrT="[文字]" custT="1"/>
      <dgm:spPr>
        <a:xfrm>
          <a:off x="312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(Kernel)SVM[ML]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AEBBC587-718C-42C6-B96D-431E400BC55E}" type="parTrans" cxnId="{F6D03221-4D5C-4BE7-95E9-B1F29004270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E4F8C006-166A-4DAF-802D-25D946A23775}" type="sibTrans" cxnId="{F6D03221-4D5C-4BE7-95E9-B1F29004270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10BA0BD0-1883-4A50-81BE-CAB64D20F393}">
      <dgm:prSet phldrT="[文字]" custT="1"/>
      <dgm:spPr>
        <a:xfrm>
          <a:off x="189753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SOM[ML]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4695F7D2-3143-4C42-AB8E-048EAFDE032F}" type="parTrans" cxnId="{1DE70407-3C22-4991-A2F4-5BE196A2E788}">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8F8024F7-E778-479A-B022-9E4D9DD20BFE}" type="sibTrans" cxnId="{1DE70407-3C22-4991-A2F4-5BE196A2E788}">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FC188177-6899-44B4-BA6D-35666D714430}">
      <dgm:prSet phldrT="[文字]" custT="1"/>
      <dgm:spPr>
        <a:xfrm>
          <a:off x="189753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ART[ML]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736F0A5B-2DE0-48D9-8F02-C80042EB2FF0}" type="parTrans" cxnId="{5144549F-185D-49C8-9818-6C335BBB4DF9}">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FA749AF7-B1D8-41F1-AE49-2F29A51656B9}" type="sibTrans" cxnId="{5144549F-185D-49C8-9818-6C335BBB4DF9}">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6FBF625F-7AC2-4F66-858C-F86DBB6D9872}">
      <dgm:prSet phldrT="[文字]" custT="1"/>
      <dgm:spPr>
        <a:xfrm>
          <a:off x="3791947" y="550106"/>
          <a:ext cx="1661763" cy="489600"/>
        </a:xfr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gm:spPr>
      <dgm:t>
        <a:bodyPr/>
        <a:lstStyle/>
        <a:p>
          <a:r>
            <a:rPr lang="zh-CN" altLang="en-US" sz="1200" dirty="0" smtClean="0">
              <a:solidFill>
                <a:sysClr val="window" lastClr="FFFFFF"/>
              </a:solidFill>
              <a:latin typeface="微軟正黑體" panose="020B0604030504040204" pitchFamily="34" charset="-120"/>
              <a:ea typeface="微軟正黑體" panose="020B0604030504040204" pitchFamily="34" charset="-120"/>
              <a:cs typeface="+mn-cs"/>
            </a:rPr>
            <a:t>檢定</a:t>
          </a:r>
          <a:r>
            <a:rPr lang="en-US" altLang="zh-CN" sz="1200" dirty="0" smtClean="0">
              <a:solidFill>
                <a:sysClr val="window" lastClr="FFFFFF"/>
              </a:solidFill>
              <a:latin typeface="微軟正黑體" panose="020B0604030504040204" pitchFamily="34" charset="-120"/>
              <a:ea typeface="微軟正黑體" panose="020B0604030504040204" pitchFamily="34" charset="-120"/>
              <a:cs typeface="+mn-cs"/>
            </a:rPr>
            <a:t>/</a:t>
          </a:r>
          <a:r>
            <a:rPr lang="zh-CN" altLang="en-US" sz="1200" dirty="0" smtClean="0">
              <a:solidFill>
                <a:sysClr val="window" lastClr="FFFFFF"/>
              </a:solidFill>
              <a:latin typeface="微軟正黑體" panose="020B0604030504040204" pitchFamily="34" charset="-120"/>
              <a:ea typeface="微軟正黑體" panose="020B0604030504040204" pitchFamily="34" charset="-120"/>
              <a:cs typeface="+mn-cs"/>
            </a:rPr>
            <a:t>關聯規則</a:t>
          </a:r>
          <a:endParaRPr lang="zh-TW" altLang="en-US" sz="1200" dirty="0">
            <a:solidFill>
              <a:sysClr val="window" lastClr="FFFFFF"/>
            </a:solidFill>
            <a:latin typeface="微軟正黑體" panose="020B0604030504040204" pitchFamily="34" charset="-120"/>
            <a:ea typeface="微軟正黑體" panose="020B0604030504040204" pitchFamily="34" charset="-120"/>
            <a:cs typeface="+mn-cs"/>
          </a:endParaRPr>
        </a:p>
      </dgm:t>
    </dgm:pt>
    <dgm:pt modelId="{6BE4ABE8-D0C5-4554-923A-0071107EC608}" type="sibTrans" cxnId="{6B86977E-A4E5-483F-93DF-E0346243009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330C91F6-9625-448C-8D11-16B02A4A4638}" type="parTrans" cxnId="{6B86977E-A4E5-483F-93DF-E0346243009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83934A94-5F7D-497F-9C01-D2C18E9405A8}">
      <dgm:prSet phldrT="[文字]" custT="1"/>
      <dgm:spPr>
        <a:xfrm>
          <a:off x="312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TW"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Random Forests[ML]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21AAC272-3D1C-453C-8F40-C19F0B1C166F}" type="parTrans" cxnId="{14C1FDCA-1636-45AB-AF73-9E277BAB1AC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F362B89D-2363-4CA6-9FC5-89E33CD47FC2}" type="sibTrans" cxnId="{14C1FDCA-1636-45AB-AF73-9E277BAB1AC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36EECC6D-CB02-4834-9597-844CD4EAE92B}">
      <dgm:prSet phldrT="[文字]" custT="1"/>
      <dgm:spPr>
        <a:xfrm>
          <a:off x="568635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TW"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Elastic Net Regularization</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6F0DAE7F-0CED-4B92-9793-2D6C3D4457D2}" type="parTrans" cxnId="{3B7F569A-2063-4868-B748-F1E8B2B80FAB}">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AD9135D8-A000-4A0F-B2B9-764E0A6444CC}" type="sibTrans" cxnId="{3B7F569A-2063-4868-B748-F1E8B2B80FAB}">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7CFB0B6F-2E47-440F-8503-F194A75E8AAE}">
      <dgm:prSet phldrT="[文字]" custT="1"/>
      <dgm:spPr>
        <a:xfrm>
          <a:off x="568635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sz="1050" b="0" i="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Ridge regression[ML]</a:t>
          </a:r>
          <a:endParaRPr lang="zh-TW" altLang="en-US" sz="1050" i="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0EA9A091-C230-4659-889E-340014944114}" type="parTrans" cxnId="{8C513D2E-3E9C-4D32-A58D-BD01F2CCED6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F0C46C4A-FCBA-4C5E-B81F-1CCCA1C20122}" type="sibTrans" cxnId="{8C513D2E-3E9C-4D32-A58D-BD01F2CCED6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99140BB5-6D7F-4413-A5DE-D2E0820A8769}">
      <dgm:prSet phldrT="[文字]"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TW"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FP Growth </a:t>
          </a:r>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演算法</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654024C2-D560-40CB-A5FA-905E387090A9}" type="parTrans" cxnId="{43CE7316-FC5A-4029-A218-35027184083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A13200C6-925E-4023-B420-8A6245186897}" type="sibTrans" cxnId="{43CE7316-FC5A-4029-A218-35027184083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5EFC85BC-70AB-41BD-988E-0040D52B53A4}">
      <dgm:prSet phldrT="[文字]"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TW"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Eclat</a:t>
          </a:r>
          <a:r>
            <a:rPr lang="zh-TW"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算法</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A71F4912-5C7B-473E-992A-8E1B0125A550}" type="parTrans" cxnId="{6CB3D92C-EF2A-478D-9899-5C4E249E980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267B1C91-ACDA-4D75-B989-D96C7E885285}" type="sibTrans" cxnId="{6CB3D92C-EF2A-478D-9899-5C4E249E980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A7D0412A-E7C8-4E0C-B461-3E63968F61DB}">
      <dgm:prSet phldrT="[文字]"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項目分析</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-T </a:t>
          </a:r>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檢定</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62C153A9-11B2-44BF-86EB-B4C7153BC408}" type="parTrans" cxnId="{CC416FCB-22CB-4013-915A-EB2D5BC4884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5F8830CF-8D86-4B12-A198-45780AEA34EE}" type="sibTrans" cxnId="{CC416FCB-22CB-4013-915A-EB2D5BC48846}">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B4172738-D5D1-416A-AA97-607946FBFA9D}">
      <dgm:prSet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ANOVA</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53A28264-DE2D-4AB3-A1EF-AB47166AC6BC}" type="parTrans" cxnId="{56B52916-09B2-4240-AAD2-4C41F25D8E25}">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92574D11-F1B7-465C-A31F-DFB020005A62}" type="sibTrans" cxnId="{56B52916-09B2-4240-AAD2-4C41F25D8E25}">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0E5E3127-6FFB-4982-8C21-FB124AC52833}">
      <dgm:prSet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TW" sz="105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MANOVA</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D4020F1E-B1B6-4B5D-BD1B-E3E43409CE68}" type="parTrans" cxnId="{6DA6CA1A-225B-4785-86A2-AD2F3827861A}">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723BBDAA-DE1F-4831-9045-ABACCC17AD9D}" type="sibTrans" cxnId="{6DA6CA1A-225B-4785-86A2-AD2F3827861A}">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6EC862CA-C5EC-4D78-8C98-D2D8FF064CFF}">
      <dgm:prSet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敘述統計</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EA7D6672-E58D-4BE7-A914-AF506D9C0AA6}" type="parTrans" cxnId="{FD0740D8-0B13-4B74-875F-CBA7167BD5C3}">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17CCCB58-5D6C-4A6D-A025-922F33588AFE}" type="sibTrans" cxnId="{FD0740D8-0B13-4B74-875F-CBA7167BD5C3}">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CE259B6B-4CF9-4AC9-9FAB-2F9F3B87AECA}">
      <dgm:prSet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卡方分析</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A291F514-D668-44B4-B9A7-7F4974748696}" type="parTrans" cxnId="{E6B28427-54D1-4556-ABAB-FCD8B6891D3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CC31C79D-04D0-4674-A668-B2388DDB36E4}" type="sibTrans" cxnId="{E6B28427-54D1-4556-ABAB-FCD8B6891D3F}">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C0748654-F45A-4CBE-9C2C-50BA5EA50B0C}">
      <dgm:prSet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t>
          </a:r>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偏</a:t>
          </a:r>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t>
          </a:r>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相關性分析</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F6CE5ED5-6E9F-4BA9-B425-597F01F1E3BF}" type="parTrans" cxnId="{F9B48A05-D6DF-4F1F-8660-1EA99190CCD9}">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DEA94354-B93C-4A87-B8C5-778D38857E0C}" type="sibTrans" cxnId="{F9B48A05-D6DF-4F1F-8660-1EA99190CCD9}">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C087D3B2-820A-4917-B7EB-FE20A96E0081}">
      <dgm:prSet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區別分析</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2166806E-9C1D-483C-90ED-F4AE4D928F1D}" type="parTrans" cxnId="{C0D168E1-71DF-493A-A253-08B57FA97AC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682894AC-1F8E-46B6-9A17-2A25490235E0}" type="sibTrans" cxnId="{C0D168E1-71DF-493A-A253-08B57FA97AC0}">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AE3DF5B9-A319-4B7F-9C23-F04CEC8FF3B7}">
      <dgm:prSet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多重交叉分析</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E9282E5E-4219-4CF9-9F0D-092DA3E0EE57}" type="parTrans" cxnId="{82F1D554-4490-49B6-A498-BCEE236E40BC}">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7B6E6DA5-786C-4D59-8617-5C459EC293C2}" type="sibTrans" cxnId="{82F1D554-4490-49B6-A498-BCEE236E40BC}">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D5308D79-8A22-436C-B6CA-82F6CA9603DB}">
      <dgm:prSet phldrT="[文字]" custT="1"/>
      <dgm:spPr>
        <a:xfrm>
          <a:off x="3779966"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CN"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Affinity Analysis[ML]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3DE055A4-6961-4BDD-8983-FDED833875AF}" type="parTrans" cxnId="{87FD5621-0CDA-4C22-BB86-F2C163AC10D5}">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D258F680-2C32-4C10-8BBA-D1BB1C1FFF54}" type="sibTrans" cxnId="{87FD5621-0CDA-4C22-BB86-F2C163AC10D5}">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04D63C61-056A-477C-816D-85F502FA4ADB}">
      <dgm:prSet phldrT="[文字]" custT="1"/>
      <dgm:spPr>
        <a:xfrm>
          <a:off x="758076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sz="1050" b="0" i="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Conditional Random Field(CRF)</a:t>
          </a:r>
          <a:endParaRPr lang="zh-TW" altLang="en-US" sz="1050" i="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05F23C0E-0661-4214-83CC-2027502299E7}" type="parTrans" cxnId="{B53F1A98-EEC1-46EE-90C4-33BE1917B177}">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6261F9FE-3FDD-42C1-8944-FA887F5514C1}" type="sibTrans" cxnId="{B53F1A98-EEC1-46EE-90C4-33BE1917B177}">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E5F21356-8773-4B59-A36F-5E4FD0F62052}">
      <dgm:prSet phldrT="[文字]" custT="1"/>
      <dgm:spPr>
        <a:xfrm>
          <a:off x="189753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en-US" altLang="zh-TW"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Parallel-LDA[ML]</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30A97156-DD57-4497-B840-1EAE30C6E2A8}" type="parTrans" cxnId="{92CED2E6-7F0E-4030-BC37-0CEEEAC640C1}">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FAB68012-1A4F-425B-B5E8-3F408C22F842}" type="sibTrans" cxnId="{92CED2E6-7F0E-4030-BC37-0CEEEAC640C1}">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532ED46C-7020-423A-B885-24A3F2390555}">
      <dgm:prSet phldrT="[文字]" custT="1"/>
      <dgm:spPr>
        <a:xfrm>
          <a:off x="5686357" y="1039706"/>
          <a:ext cx="1661763" cy="3716247"/>
        </a:xfr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gm:spPr>
      <dgm:t>
        <a:bodyPr/>
        <a:lstStyle/>
        <a:p>
          <a:r>
            <a:rPr lang="zh-CN" altLang="en-US" sz="105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彈性網路</a:t>
          </a:r>
          <a:endParaRPr lang="zh-TW" altLang="en-US" sz="105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gm:t>
    </dgm:pt>
    <dgm:pt modelId="{50931750-EB4F-45B3-AF5D-8D07FE98E3A5}" type="parTrans" cxnId="{587ADADC-3C64-430B-90EB-BD7E3934B32D}">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723A6B6E-D466-45DA-871E-D3FB75DE8BD2}" type="sibTrans" cxnId="{587ADADC-3C64-430B-90EB-BD7E3934B32D}">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5122FFF6-7B9F-4C97-AAF8-567541683C21}" type="pres">
      <dgm:prSet presAssocID="{6BE105E5-1CF2-4D59-9573-E194AECFFB88}" presName="Name0" presStyleCnt="0">
        <dgm:presLayoutVars>
          <dgm:dir/>
          <dgm:animLvl val="lvl"/>
          <dgm:resizeHandles val="exact"/>
        </dgm:presLayoutVars>
      </dgm:prSet>
      <dgm:spPr/>
      <dgm:t>
        <a:bodyPr/>
        <a:lstStyle/>
        <a:p>
          <a:endParaRPr lang="zh-TW" altLang="en-US"/>
        </a:p>
      </dgm:t>
    </dgm:pt>
    <dgm:pt modelId="{1C72333A-8964-49FB-8407-878F8D049E32}" type="pres">
      <dgm:prSet presAssocID="{178F14B4-2CED-4504-ACE7-BB2466BA2FD8}" presName="composite" presStyleCnt="0"/>
      <dgm:spPr/>
    </dgm:pt>
    <dgm:pt modelId="{D9C5D79B-2967-4E85-8A99-0D4891CC116B}" type="pres">
      <dgm:prSet presAssocID="{178F14B4-2CED-4504-ACE7-BB2466BA2FD8}" presName="parTx" presStyleLbl="alignNode1" presStyleIdx="0" presStyleCnt="6">
        <dgm:presLayoutVars>
          <dgm:chMax val="0"/>
          <dgm:chPref val="0"/>
          <dgm:bulletEnabled val="1"/>
        </dgm:presLayoutVars>
      </dgm:prSet>
      <dgm:spPr>
        <a:prstGeom prst="rect">
          <a:avLst/>
        </a:prstGeom>
      </dgm:spPr>
      <dgm:t>
        <a:bodyPr/>
        <a:lstStyle/>
        <a:p>
          <a:endParaRPr lang="zh-TW" altLang="en-US"/>
        </a:p>
      </dgm:t>
    </dgm:pt>
    <dgm:pt modelId="{26E5971C-9055-4C5D-8429-B07E286424A4}" type="pres">
      <dgm:prSet presAssocID="{178F14B4-2CED-4504-ACE7-BB2466BA2FD8}" presName="desTx" presStyleLbl="alignAccFollowNode1" presStyleIdx="0" presStyleCnt="6">
        <dgm:presLayoutVars>
          <dgm:bulletEnabled val="1"/>
        </dgm:presLayoutVars>
      </dgm:prSet>
      <dgm:spPr>
        <a:prstGeom prst="rect">
          <a:avLst/>
        </a:prstGeom>
      </dgm:spPr>
      <dgm:t>
        <a:bodyPr/>
        <a:lstStyle/>
        <a:p>
          <a:endParaRPr lang="zh-TW" altLang="en-US"/>
        </a:p>
      </dgm:t>
    </dgm:pt>
    <dgm:pt modelId="{BDA419C7-0887-4E0F-8A99-F2DC53C237A8}" type="pres">
      <dgm:prSet presAssocID="{92CD178F-76BF-4F5B-B2FA-1EF5F8588862}" presName="space" presStyleCnt="0"/>
      <dgm:spPr/>
    </dgm:pt>
    <dgm:pt modelId="{29D2AEC2-FD1F-4297-983B-3521C63D2EEB}" type="pres">
      <dgm:prSet presAssocID="{4549E2C7-AC79-490F-B350-5D732403BC2B}" presName="composite" presStyleCnt="0"/>
      <dgm:spPr/>
    </dgm:pt>
    <dgm:pt modelId="{31741823-6B14-4496-A619-CC77C65A2D89}" type="pres">
      <dgm:prSet presAssocID="{4549E2C7-AC79-490F-B350-5D732403BC2B}" presName="parTx" presStyleLbl="alignNode1" presStyleIdx="1" presStyleCnt="6">
        <dgm:presLayoutVars>
          <dgm:chMax val="0"/>
          <dgm:chPref val="0"/>
          <dgm:bulletEnabled val="1"/>
        </dgm:presLayoutVars>
      </dgm:prSet>
      <dgm:spPr>
        <a:prstGeom prst="rect">
          <a:avLst/>
        </a:prstGeom>
      </dgm:spPr>
      <dgm:t>
        <a:bodyPr/>
        <a:lstStyle/>
        <a:p>
          <a:endParaRPr lang="zh-TW" altLang="en-US"/>
        </a:p>
      </dgm:t>
    </dgm:pt>
    <dgm:pt modelId="{18167C4C-F015-49C0-8154-AEBDA9222B49}" type="pres">
      <dgm:prSet presAssocID="{4549E2C7-AC79-490F-B350-5D732403BC2B}" presName="desTx" presStyleLbl="alignAccFollowNode1" presStyleIdx="1" presStyleCnt="6">
        <dgm:presLayoutVars>
          <dgm:bulletEnabled val="1"/>
        </dgm:presLayoutVars>
      </dgm:prSet>
      <dgm:spPr>
        <a:prstGeom prst="rect">
          <a:avLst/>
        </a:prstGeom>
      </dgm:spPr>
      <dgm:t>
        <a:bodyPr/>
        <a:lstStyle/>
        <a:p>
          <a:endParaRPr lang="zh-TW" altLang="en-US"/>
        </a:p>
      </dgm:t>
    </dgm:pt>
    <dgm:pt modelId="{AB6A5865-F14C-423D-8B6B-BC8E4AD78E41}" type="pres">
      <dgm:prSet presAssocID="{A00146AC-74A9-400D-8314-F1EE711F0388}" presName="space" presStyleCnt="0"/>
      <dgm:spPr/>
    </dgm:pt>
    <dgm:pt modelId="{2EE7E5F6-04FD-4E79-9DC2-A36086BDC480}" type="pres">
      <dgm:prSet presAssocID="{6FBF625F-7AC2-4F66-858C-F86DBB6D9872}" presName="composite" presStyleCnt="0"/>
      <dgm:spPr/>
    </dgm:pt>
    <dgm:pt modelId="{48BD8C89-E6ED-4CD8-B8EB-2915F129CF0F}" type="pres">
      <dgm:prSet presAssocID="{6FBF625F-7AC2-4F66-858C-F86DBB6D9872}" presName="parTx" presStyleLbl="alignNode1" presStyleIdx="2" presStyleCnt="6">
        <dgm:presLayoutVars>
          <dgm:chMax val="0"/>
          <dgm:chPref val="0"/>
          <dgm:bulletEnabled val="1"/>
        </dgm:presLayoutVars>
      </dgm:prSet>
      <dgm:spPr>
        <a:prstGeom prst="rect">
          <a:avLst/>
        </a:prstGeom>
      </dgm:spPr>
      <dgm:t>
        <a:bodyPr/>
        <a:lstStyle/>
        <a:p>
          <a:endParaRPr lang="zh-TW" altLang="en-US"/>
        </a:p>
      </dgm:t>
    </dgm:pt>
    <dgm:pt modelId="{DF79A964-2AF2-427D-9951-39189243CA3F}" type="pres">
      <dgm:prSet presAssocID="{6FBF625F-7AC2-4F66-858C-F86DBB6D9872}" presName="desTx" presStyleLbl="alignAccFollowNode1" presStyleIdx="2" presStyleCnt="6" custLinFactNeighborX="-721">
        <dgm:presLayoutVars>
          <dgm:bulletEnabled val="1"/>
        </dgm:presLayoutVars>
      </dgm:prSet>
      <dgm:spPr>
        <a:prstGeom prst="rect">
          <a:avLst/>
        </a:prstGeom>
      </dgm:spPr>
      <dgm:t>
        <a:bodyPr/>
        <a:lstStyle/>
        <a:p>
          <a:endParaRPr lang="zh-TW" altLang="en-US"/>
        </a:p>
      </dgm:t>
    </dgm:pt>
    <dgm:pt modelId="{77970598-8DEB-46B2-84EB-8496726D0899}" type="pres">
      <dgm:prSet presAssocID="{6BE4ABE8-D0C5-4554-923A-0071107EC608}" presName="space" presStyleCnt="0"/>
      <dgm:spPr/>
    </dgm:pt>
    <dgm:pt modelId="{C8EA39ED-2BD1-4E98-A893-F86D073B9FC5}" type="pres">
      <dgm:prSet presAssocID="{24BFCD8C-5628-4331-B5F8-CB477D7B25F0}" presName="composite" presStyleCnt="0"/>
      <dgm:spPr/>
    </dgm:pt>
    <dgm:pt modelId="{F4572A02-87E9-4289-88DD-C219FEE22E7D}" type="pres">
      <dgm:prSet presAssocID="{24BFCD8C-5628-4331-B5F8-CB477D7B25F0}" presName="parTx" presStyleLbl="alignNode1" presStyleIdx="3" presStyleCnt="6">
        <dgm:presLayoutVars>
          <dgm:chMax val="0"/>
          <dgm:chPref val="0"/>
          <dgm:bulletEnabled val="1"/>
        </dgm:presLayoutVars>
      </dgm:prSet>
      <dgm:spPr>
        <a:prstGeom prst="rect">
          <a:avLst/>
        </a:prstGeom>
      </dgm:spPr>
      <dgm:t>
        <a:bodyPr/>
        <a:lstStyle/>
        <a:p>
          <a:endParaRPr lang="zh-TW" altLang="en-US"/>
        </a:p>
      </dgm:t>
    </dgm:pt>
    <dgm:pt modelId="{4DE41F58-6D39-42EC-92BA-D79B11A47DC2}" type="pres">
      <dgm:prSet presAssocID="{24BFCD8C-5628-4331-B5F8-CB477D7B25F0}" presName="desTx" presStyleLbl="alignAccFollowNode1" presStyleIdx="3" presStyleCnt="6">
        <dgm:presLayoutVars>
          <dgm:bulletEnabled val="1"/>
        </dgm:presLayoutVars>
      </dgm:prSet>
      <dgm:spPr>
        <a:prstGeom prst="rect">
          <a:avLst/>
        </a:prstGeom>
      </dgm:spPr>
      <dgm:t>
        <a:bodyPr/>
        <a:lstStyle/>
        <a:p>
          <a:endParaRPr lang="zh-TW" altLang="en-US"/>
        </a:p>
      </dgm:t>
    </dgm:pt>
    <dgm:pt modelId="{8DB2673D-20DE-4A7B-B2BC-8EB1F9035CCE}" type="pres">
      <dgm:prSet presAssocID="{3201DCFC-13AE-4900-A6D2-9E8C3CB04CC1}" presName="space" presStyleCnt="0"/>
      <dgm:spPr/>
    </dgm:pt>
    <dgm:pt modelId="{053331F5-899C-4394-8BCF-9D85EBD39429}" type="pres">
      <dgm:prSet presAssocID="{933992C0-A107-4A16-8FCA-6A516E6408DC}" presName="composite" presStyleCnt="0"/>
      <dgm:spPr/>
    </dgm:pt>
    <dgm:pt modelId="{397164FA-779B-442F-8058-65D778D7D4E2}" type="pres">
      <dgm:prSet presAssocID="{933992C0-A107-4A16-8FCA-6A516E6408DC}" presName="parTx" presStyleLbl="alignNode1" presStyleIdx="4" presStyleCnt="6">
        <dgm:presLayoutVars>
          <dgm:chMax val="0"/>
          <dgm:chPref val="0"/>
          <dgm:bulletEnabled val="1"/>
        </dgm:presLayoutVars>
      </dgm:prSet>
      <dgm:spPr>
        <a:prstGeom prst="rect">
          <a:avLst/>
        </a:prstGeom>
      </dgm:spPr>
      <dgm:t>
        <a:bodyPr/>
        <a:lstStyle/>
        <a:p>
          <a:endParaRPr lang="zh-TW" altLang="en-US"/>
        </a:p>
      </dgm:t>
    </dgm:pt>
    <dgm:pt modelId="{9A4ECC58-6ABB-4C9D-B18B-931F3ADB724D}" type="pres">
      <dgm:prSet presAssocID="{933992C0-A107-4A16-8FCA-6A516E6408DC}" presName="desTx" presStyleLbl="alignAccFollowNode1" presStyleIdx="4" presStyleCnt="6">
        <dgm:presLayoutVars>
          <dgm:bulletEnabled val="1"/>
        </dgm:presLayoutVars>
      </dgm:prSet>
      <dgm:spPr>
        <a:prstGeom prst="rect">
          <a:avLst/>
        </a:prstGeom>
      </dgm:spPr>
      <dgm:t>
        <a:bodyPr/>
        <a:lstStyle/>
        <a:p>
          <a:endParaRPr lang="zh-TW" altLang="en-US"/>
        </a:p>
      </dgm:t>
    </dgm:pt>
    <dgm:pt modelId="{B42C979C-8DE6-40E5-B9A2-82190455205C}" type="pres">
      <dgm:prSet presAssocID="{17FB602D-FF10-4EB7-A4D7-901349C58D0F}" presName="space" presStyleCnt="0"/>
      <dgm:spPr/>
    </dgm:pt>
    <dgm:pt modelId="{516D7E88-3B1D-465C-9998-1716BCDFFF85}" type="pres">
      <dgm:prSet presAssocID="{37253B20-BC3E-4242-AD01-355304B84D3D}" presName="composite" presStyleCnt="0"/>
      <dgm:spPr/>
    </dgm:pt>
    <dgm:pt modelId="{0BE4BBBC-7C89-4CE6-927E-D9988D3728D5}" type="pres">
      <dgm:prSet presAssocID="{37253B20-BC3E-4242-AD01-355304B84D3D}" presName="parTx" presStyleLbl="alignNode1" presStyleIdx="5" presStyleCnt="6">
        <dgm:presLayoutVars>
          <dgm:chMax val="0"/>
          <dgm:chPref val="0"/>
          <dgm:bulletEnabled val="1"/>
        </dgm:presLayoutVars>
      </dgm:prSet>
      <dgm:spPr>
        <a:prstGeom prst="rect">
          <a:avLst/>
        </a:prstGeom>
      </dgm:spPr>
      <dgm:t>
        <a:bodyPr/>
        <a:lstStyle/>
        <a:p>
          <a:endParaRPr lang="zh-TW" altLang="en-US"/>
        </a:p>
      </dgm:t>
    </dgm:pt>
    <dgm:pt modelId="{C718AFF5-700D-4AE0-8E49-B0E50DC28AF6}" type="pres">
      <dgm:prSet presAssocID="{37253B20-BC3E-4242-AD01-355304B84D3D}" presName="desTx" presStyleLbl="alignAccFollowNode1" presStyleIdx="5" presStyleCnt="6">
        <dgm:presLayoutVars>
          <dgm:bulletEnabled val="1"/>
        </dgm:presLayoutVars>
      </dgm:prSet>
      <dgm:spPr>
        <a:prstGeom prst="rect">
          <a:avLst/>
        </a:prstGeom>
      </dgm:spPr>
      <dgm:t>
        <a:bodyPr/>
        <a:lstStyle/>
        <a:p>
          <a:endParaRPr lang="zh-TW" altLang="en-US"/>
        </a:p>
      </dgm:t>
    </dgm:pt>
  </dgm:ptLst>
  <dgm:cxnLst>
    <dgm:cxn modelId="{E81FBCB7-22D2-48F9-AA8E-41D6621D186F}" srcId="{6FBF625F-7AC2-4F66-858C-F86DBB6D9872}" destId="{BB40B03A-989C-48CE-85E6-31548FF2B557}" srcOrd="8" destOrd="0" parTransId="{9C6712F0-F80B-4B68-A18E-4184D1891B8D}" sibTransId="{1D4D34E8-A60D-4C85-A9A8-6840771DD724}"/>
    <dgm:cxn modelId="{5144549F-185D-49C8-9818-6C335BBB4DF9}" srcId="{4549E2C7-AC79-490F-B350-5D732403BC2B}" destId="{FC188177-6899-44B4-BA6D-35666D714430}" srcOrd="10" destOrd="0" parTransId="{736F0A5B-2DE0-48D9-8F02-C80042EB2FF0}" sibTransId="{FA749AF7-B1D8-41F1-AE49-2F29A51656B9}"/>
    <dgm:cxn modelId="{622E2119-AA7A-43F3-A949-F4587F45422D}" type="presOf" srcId="{A8E87FCE-E737-4158-94C5-5846259F60B6}" destId="{18167C4C-F015-49C0-8154-AEBDA9222B49}" srcOrd="0" destOrd="8" presId="urn:microsoft.com/office/officeart/2005/8/layout/hList1"/>
    <dgm:cxn modelId="{43CE7316-FC5A-4029-A218-350271840830}" srcId="{6FBF625F-7AC2-4F66-858C-F86DBB6D9872}" destId="{99140BB5-6D7F-4413-A5DE-D2E0820A8769}" srcOrd="9" destOrd="0" parTransId="{654024C2-D560-40CB-A5FA-905E387090A9}" sibTransId="{A13200C6-925E-4023-B420-8A6245186897}"/>
    <dgm:cxn modelId="{587ADADC-3C64-430B-90EB-BD7E3934B32D}" srcId="{24BFCD8C-5628-4331-B5F8-CB477D7B25F0}" destId="{532ED46C-7020-423A-B885-24A3F2390555}" srcOrd="8" destOrd="0" parTransId="{50931750-EB4F-45B3-AF5D-8D07FE98E3A5}" sibTransId="{723A6B6E-D466-45DA-871E-D3FB75DE8BD2}"/>
    <dgm:cxn modelId="{A8977CB2-7B6B-4DB4-997E-E67828063FF7}" type="presOf" srcId="{24BFCD8C-5628-4331-B5F8-CB477D7B25F0}" destId="{F4572A02-87E9-4289-88DD-C219FEE22E7D}" srcOrd="0" destOrd="0" presId="urn:microsoft.com/office/officeart/2005/8/layout/hList1"/>
    <dgm:cxn modelId="{095F11DC-9CCA-4834-9FE9-095C6C41034C}" type="presOf" srcId="{2ED66AEA-F2E0-4A57-998B-374582734D69}" destId="{18167C4C-F015-49C0-8154-AEBDA9222B49}" srcOrd="0" destOrd="5" presId="urn:microsoft.com/office/officeart/2005/8/layout/hList1"/>
    <dgm:cxn modelId="{57274391-3339-4330-A270-029C50C67ACF}" type="presOf" srcId="{7CFB0B6F-2E47-440F-8503-F194A75E8AAE}" destId="{4DE41F58-6D39-42EC-92BA-D79B11A47DC2}" srcOrd="0" destOrd="9" presId="urn:microsoft.com/office/officeart/2005/8/layout/hList1"/>
    <dgm:cxn modelId="{257A6280-468B-4557-ABCF-C70F9E508AAD}" srcId="{178F14B4-2CED-4504-ACE7-BB2466BA2FD8}" destId="{AF2EFB65-2B3D-42AA-9C65-23A3840058A1}" srcOrd="2" destOrd="0" parTransId="{06F11ED6-B982-4FA2-84E1-5F836E60D1EB}" sibTransId="{65A6533B-0E6B-4ECC-B41C-96594D112F81}"/>
    <dgm:cxn modelId="{0DF24DBC-7707-4414-8124-9C2ED9679D92}" type="presOf" srcId="{99140BB5-6D7F-4413-A5DE-D2E0820A8769}" destId="{DF79A964-2AF2-427D-9951-39189243CA3F}" srcOrd="0" destOrd="9" presId="urn:microsoft.com/office/officeart/2005/8/layout/hList1"/>
    <dgm:cxn modelId="{2389E07D-2E66-487B-9276-75651A4D3ABB}" type="presOf" srcId="{4488FF78-1BC8-4B73-A6CB-5CB716B8DECF}" destId="{18167C4C-F015-49C0-8154-AEBDA9222B49}" srcOrd="0" destOrd="3" presId="urn:microsoft.com/office/officeart/2005/8/layout/hList1"/>
    <dgm:cxn modelId="{BF52DC3A-93E3-4DB9-A097-BEFE2006B517}" type="presOf" srcId="{86D7BE51-8B7A-4161-A446-A83E361305BA}" destId="{18167C4C-F015-49C0-8154-AEBDA9222B49}" srcOrd="0" destOrd="7" presId="urn:microsoft.com/office/officeart/2005/8/layout/hList1"/>
    <dgm:cxn modelId="{CC416FCB-22CB-4013-915A-EB2D5BC48846}" srcId="{6FBF625F-7AC2-4F66-858C-F86DBB6D9872}" destId="{A7D0412A-E7C8-4E0C-B461-3E63968F61DB}" srcOrd="0" destOrd="0" parTransId="{62C153A9-11B2-44BF-86EB-B4C7153BC408}" sibTransId="{5F8830CF-8D86-4B12-A198-45780AEA34EE}"/>
    <dgm:cxn modelId="{264DAE26-2399-4C88-AB2D-D55ADDFDD4DB}" type="presOf" srcId="{B4172738-D5D1-416A-AA97-607946FBFA9D}" destId="{DF79A964-2AF2-427D-9951-39189243CA3F}" srcOrd="0" destOrd="1" presId="urn:microsoft.com/office/officeart/2005/8/layout/hList1"/>
    <dgm:cxn modelId="{614C6D3F-D792-46D4-AA6E-3069C7F782C9}" srcId="{37253B20-BC3E-4242-AD01-355304B84D3D}" destId="{DC3B7E5A-8E96-4DD6-AD5B-7CA92B0C93A6}" srcOrd="2" destOrd="0" parTransId="{5AAF11B2-138E-4309-ABFE-633E5C29E07A}" sibTransId="{3FF29735-A83F-4D1B-8815-740D8A2B676B}"/>
    <dgm:cxn modelId="{87FD5621-0CDA-4C22-BB86-F2C163AC10D5}" srcId="{6FBF625F-7AC2-4F66-858C-F86DBB6D9872}" destId="{D5308D79-8A22-436C-B6CA-82F6CA9603DB}" srcOrd="11" destOrd="0" parTransId="{3DE055A4-6961-4BDD-8983-FDED833875AF}" sibTransId="{D258F680-2C32-4C10-8BBA-D1BB1C1FFF54}"/>
    <dgm:cxn modelId="{4A122F2D-F76B-48F2-90FB-3E6D11998BC7}" type="presOf" srcId="{D5308D79-8A22-436C-B6CA-82F6CA9603DB}" destId="{DF79A964-2AF2-427D-9951-39189243CA3F}" srcOrd="0" destOrd="11" presId="urn:microsoft.com/office/officeart/2005/8/layout/hList1"/>
    <dgm:cxn modelId="{7BA95B55-4133-4BAD-B1D8-AD0D8025B9A0}" type="presOf" srcId="{04D63C61-056A-477C-816D-85F502FA4ADB}" destId="{9A4ECC58-6ABB-4C9D-B18B-931F3ADB724D}" srcOrd="0" destOrd="1" presId="urn:microsoft.com/office/officeart/2005/8/layout/hList1"/>
    <dgm:cxn modelId="{0184A2CD-738D-4331-9C4C-2888B12F1908}" type="presOf" srcId="{B1B9B9EB-112C-4D49-A90C-A16EE1B0EA9A}" destId="{9A4ECC58-6ABB-4C9D-B18B-931F3ADB724D}" srcOrd="0" destOrd="2" presId="urn:microsoft.com/office/officeart/2005/8/layout/hList1"/>
    <dgm:cxn modelId="{EA49CC87-6A7D-4EC3-8E86-473290CFAC07}" type="presOf" srcId="{1406AA44-ADDD-4E37-BABC-3B85D89D5461}" destId="{C718AFF5-700D-4AE0-8E49-B0E50DC28AF6}" srcOrd="0" destOrd="1" presId="urn:microsoft.com/office/officeart/2005/8/layout/hList1"/>
    <dgm:cxn modelId="{AC482073-9F0D-4BE5-9923-C6D3B89C82E3}" srcId="{4549E2C7-AC79-490F-B350-5D732403BC2B}" destId="{4488FF78-1BC8-4B73-A6CB-5CB716B8DECF}" srcOrd="3" destOrd="0" parTransId="{9AF16E67-7AA2-49C0-B524-2A7546102846}" sibTransId="{0F074AD0-2CA1-4E33-9938-771A810C9FC2}"/>
    <dgm:cxn modelId="{D19DFDE5-D57F-4964-B649-E5F04BD07C1F}" srcId="{4549E2C7-AC79-490F-B350-5D732403BC2B}" destId="{2ED66AEA-F2E0-4A57-998B-374582734D69}" srcOrd="5" destOrd="0" parTransId="{1DA79963-42B0-41D9-8D1F-8A9DAFE9545F}" sibTransId="{646285B9-5673-4725-A76A-0943FDDD7310}"/>
    <dgm:cxn modelId="{F5E1441D-8763-4722-A11F-4239CF79D5D2}" type="presOf" srcId="{933992C0-A107-4A16-8FCA-6A516E6408DC}" destId="{397164FA-779B-442F-8058-65D778D7D4E2}" srcOrd="0" destOrd="0" presId="urn:microsoft.com/office/officeart/2005/8/layout/hList1"/>
    <dgm:cxn modelId="{88D4ABCB-FD67-4BB3-AB50-7D16D3D3454B}" type="presOf" srcId="{CE98BED3-7675-490D-8492-BE52BD757378}" destId="{26E5971C-9055-4C5D-8429-B07E286424A4}" srcOrd="0" destOrd="4" presId="urn:microsoft.com/office/officeart/2005/8/layout/hList1"/>
    <dgm:cxn modelId="{5BD8C7D6-A9EE-4031-B0B2-8F682BFD0651}" type="presOf" srcId="{C0748654-F45A-4CBE-9C2C-50BA5EA50B0C}" destId="{DF79A964-2AF2-427D-9951-39189243CA3F}" srcOrd="0" destOrd="5" presId="urn:microsoft.com/office/officeart/2005/8/layout/hList1"/>
    <dgm:cxn modelId="{B08582C2-E7A0-4C07-9D2C-D5697BC7D54C}" srcId="{178F14B4-2CED-4504-ACE7-BB2466BA2FD8}" destId="{5B7C2109-B00C-4DF3-A1F2-5F24D4A7263D}" srcOrd="0" destOrd="0" parTransId="{C4047E6C-4B23-40E0-A2BA-7F4C9FCD537D}" sibTransId="{9C3E6346-A38E-4A90-A6E9-EC41F251B0BD}"/>
    <dgm:cxn modelId="{1DE70407-3C22-4991-A2F4-5BE196A2E788}" srcId="{4549E2C7-AC79-490F-B350-5D732403BC2B}" destId="{10BA0BD0-1883-4A50-81BE-CAB64D20F393}" srcOrd="9" destOrd="0" parTransId="{4695F7D2-3143-4C42-AB8E-048EAFDE032F}" sibTransId="{8F8024F7-E778-479A-B022-9E4D9DD20BFE}"/>
    <dgm:cxn modelId="{18670C18-B9CF-4FD3-90DB-AEF61BD52CE2}" type="presOf" srcId="{BB40B03A-989C-48CE-85E6-31548FF2B557}" destId="{DF79A964-2AF2-427D-9951-39189243CA3F}" srcOrd="0" destOrd="8" presId="urn:microsoft.com/office/officeart/2005/8/layout/hList1"/>
    <dgm:cxn modelId="{E6B28427-54D1-4556-ABAB-FCD8B6891D3F}" srcId="{6FBF625F-7AC2-4F66-858C-F86DBB6D9872}" destId="{CE259B6B-4CF9-4AC9-9FAB-2F9F3B87AECA}" srcOrd="4" destOrd="0" parTransId="{A291F514-D668-44B4-B9A7-7F4974748696}" sibTransId="{CC31C79D-04D0-4674-A668-B2388DDB36E4}"/>
    <dgm:cxn modelId="{2CD011E6-65B7-43A1-BAAA-7FE022817C57}" srcId="{6BE105E5-1CF2-4D59-9573-E194AECFFB88}" destId="{37253B20-BC3E-4242-AD01-355304B84D3D}" srcOrd="5" destOrd="0" parTransId="{E99B7901-1E91-42F4-8768-0002395B3D67}" sibTransId="{ED7AB479-E842-463C-B5DB-410261F8C9B3}"/>
    <dgm:cxn modelId="{FF161998-79CA-4049-A52D-D311580DAA9B}" type="presOf" srcId="{9FF05DD2-D24A-4319-938B-E844D37D190C}" destId="{18167C4C-F015-49C0-8154-AEBDA9222B49}" srcOrd="0" destOrd="2" presId="urn:microsoft.com/office/officeart/2005/8/layout/hList1"/>
    <dgm:cxn modelId="{BEA88539-4030-4AF4-BC17-922A1D088CF2}" type="presOf" srcId="{925A5DFD-17E9-4481-A464-9AE63811B92B}" destId="{18167C4C-F015-49C0-8154-AEBDA9222B49}" srcOrd="0" destOrd="6" presId="urn:microsoft.com/office/officeart/2005/8/layout/hList1"/>
    <dgm:cxn modelId="{D37DC48D-14FE-449E-8743-066080538B06}" type="presOf" srcId="{4549E2C7-AC79-490F-B350-5D732403BC2B}" destId="{31741823-6B14-4496-A619-CC77C65A2D89}" srcOrd="0" destOrd="0" presId="urn:microsoft.com/office/officeart/2005/8/layout/hList1"/>
    <dgm:cxn modelId="{92CED2E6-7F0E-4030-BC37-0CEEEAC640C1}" srcId="{4549E2C7-AC79-490F-B350-5D732403BC2B}" destId="{E5F21356-8773-4B59-A36F-5E4FD0F62052}" srcOrd="1" destOrd="0" parTransId="{30A97156-DD57-4497-B840-1EAE30C6E2A8}" sibTransId="{FAB68012-1A4F-425B-B5E8-3F408C22F842}"/>
    <dgm:cxn modelId="{6F3AECA4-AB8C-4BCE-9E17-2EF82A7BDAD1}" srcId="{178F14B4-2CED-4504-ACE7-BB2466BA2FD8}" destId="{319A178E-E5A8-405E-9ECB-CFE3635E2965}" srcOrd="3" destOrd="0" parTransId="{7294E3E8-C1BD-4B74-8206-3346A10B87EE}" sibTransId="{AE94D494-D4BA-4BB6-AE8D-25FFF8252E8D}"/>
    <dgm:cxn modelId="{425E956B-3942-45F1-85E5-1BA7BF803A53}" type="presOf" srcId="{AE3DF5B9-A319-4B7F-9C23-F04CEC8FF3B7}" destId="{DF79A964-2AF2-427D-9951-39189243CA3F}" srcOrd="0" destOrd="7" presId="urn:microsoft.com/office/officeart/2005/8/layout/hList1"/>
    <dgm:cxn modelId="{5FD78DCA-2A5A-4EFF-8BD0-B741E01E6859}" srcId="{4549E2C7-AC79-490F-B350-5D732403BC2B}" destId="{6C322248-9FCF-48D2-A05F-ACC9880BEC1A}" srcOrd="4" destOrd="0" parTransId="{046F6FE0-53ED-49F4-ADFB-FF3DA5FD9916}" sibTransId="{0340FFB1-CA97-4314-BC34-C649A921E3E2}"/>
    <dgm:cxn modelId="{D0E647FC-6656-40DC-9366-4E55A3A9AF86}" srcId="{6BE105E5-1CF2-4D59-9573-E194AECFFB88}" destId="{4549E2C7-AC79-490F-B350-5D732403BC2B}" srcOrd="1" destOrd="0" parTransId="{57F75F3F-A667-4E7B-9A5D-60536BD50337}" sibTransId="{A00146AC-74A9-400D-8314-F1EE711F0388}"/>
    <dgm:cxn modelId="{E7AFD7C7-640D-4D9E-A37E-3B621C5122F3}" srcId="{6BE105E5-1CF2-4D59-9573-E194AECFFB88}" destId="{933992C0-A107-4A16-8FCA-6A516E6408DC}" srcOrd="4" destOrd="0" parTransId="{02665C67-77F1-4525-A01F-D00B62073640}" sibTransId="{17FB602D-FF10-4EB7-A4D7-901349C58D0F}"/>
    <dgm:cxn modelId="{7BE76A57-48C5-41B3-A17B-3088BC08838E}" srcId="{24BFCD8C-5628-4331-B5F8-CB477D7B25F0}" destId="{F4563A95-2048-4E63-8883-640C0B194C18}" srcOrd="4" destOrd="0" parTransId="{960E7BFF-AE68-435B-ACA2-5F20B253EEF6}" sibTransId="{E9D30CD6-B61D-4E70-A126-E456A5649D02}"/>
    <dgm:cxn modelId="{1407FE85-862E-4E04-B324-2FB02927F7CD}" srcId="{37253B20-BC3E-4242-AD01-355304B84D3D}" destId="{52FB955C-551A-437C-943B-56755018103D}" srcOrd="0" destOrd="0" parTransId="{CB017011-67FE-44E4-8849-0905E6221F2F}" sibTransId="{93A2B092-7197-4143-A4C8-836BC7E57D2A}"/>
    <dgm:cxn modelId="{6B86977E-A4E5-483F-93DF-E03462430096}" srcId="{6BE105E5-1CF2-4D59-9573-E194AECFFB88}" destId="{6FBF625F-7AC2-4F66-858C-F86DBB6D9872}" srcOrd="2" destOrd="0" parTransId="{330C91F6-9625-448C-8D11-16B02A4A4638}" sibTransId="{6BE4ABE8-D0C5-4554-923A-0071107EC608}"/>
    <dgm:cxn modelId="{6DA6CA1A-225B-4785-86A2-AD2F3827861A}" srcId="{6FBF625F-7AC2-4F66-858C-F86DBB6D9872}" destId="{0E5E3127-6FFB-4982-8C21-FB124AC52833}" srcOrd="2" destOrd="0" parTransId="{D4020F1E-B1B6-4B5D-BD1B-E3E43409CE68}" sibTransId="{723BBDAA-DE1F-4831-9045-ABACCC17AD9D}"/>
    <dgm:cxn modelId="{A9850480-C98D-421C-BD93-27DFFBC8EC80}" srcId="{6BE105E5-1CF2-4D59-9573-E194AECFFB88}" destId="{24BFCD8C-5628-4331-B5F8-CB477D7B25F0}" srcOrd="3" destOrd="0" parTransId="{11061845-2566-479D-9E18-8ADD040BCCFD}" sibTransId="{3201DCFC-13AE-4900-A6D2-9E8C3CB04CC1}"/>
    <dgm:cxn modelId="{A5BC94EA-D65F-46C5-9D04-D3996F4C2E7D}" type="presOf" srcId="{85C0C47D-51E8-4BBC-9D0F-DD7894A07AC2}" destId="{18167C4C-F015-49C0-8154-AEBDA9222B49}" srcOrd="0" destOrd="0" presId="urn:microsoft.com/office/officeart/2005/8/layout/hList1"/>
    <dgm:cxn modelId="{38B70C79-0615-479A-A5BD-C5CB3DAC3840}" srcId="{4549E2C7-AC79-490F-B350-5D732403BC2B}" destId="{9FF05DD2-D24A-4319-938B-E844D37D190C}" srcOrd="2" destOrd="0" parTransId="{AF2F1DC8-628C-42AC-88D3-8AE28B28819B}" sibTransId="{AD50FB7D-0A5C-4DC7-BD24-5F686DBAA77F}"/>
    <dgm:cxn modelId="{EA561D6C-7AAA-4410-AA64-DD9B43EB8076}" type="presOf" srcId="{F4563A95-2048-4E63-8883-640C0B194C18}" destId="{4DE41F58-6D39-42EC-92BA-D79B11A47DC2}" srcOrd="0" destOrd="4" presId="urn:microsoft.com/office/officeart/2005/8/layout/hList1"/>
    <dgm:cxn modelId="{DB6430B3-FAC4-4102-AAAE-96F1DA915290}" type="presOf" srcId="{6FBF625F-7AC2-4F66-858C-F86DBB6D9872}" destId="{48BD8C89-E6ED-4CD8-B8EB-2915F129CF0F}" srcOrd="0" destOrd="0" presId="urn:microsoft.com/office/officeart/2005/8/layout/hList1"/>
    <dgm:cxn modelId="{8E55A512-03CD-48D9-9EA4-B58614508E26}" srcId="{4549E2C7-AC79-490F-B350-5D732403BC2B}" destId="{85C0C47D-51E8-4BBC-9D0F-DD7894A07AC2}" srcOrd="0" destOrd="0" parTransId="{FBBEF0F0-EE33-495B-8D69-8816CF789929}" sibTransId="{A26798A0-38A3-45A1-849E-0C30C45DD61B}"/>
    <dgm:cxn modelId="{4EB0E542-8FFB-4295-8E87-0FC8F9623148}" srcId="{37253B20-BC3E-4242-AD01-355304B84D3D}" destId="{FD2173CE-C89E-421D-AF7F-851F4DB826F1}" srcOrd="3" destOrd="0" parTransId="{153045E5-86AE-4388-9BA8-D3DACD485E16}" sibTransId="{7CA91A98-3959-4971-831A-E02A5018DA91}"/>
    <dgm:cxn modelId="{3367E91A-9C6F-4D94-9849-EADDFE7842D5}" type="presOf" srcId="{52FB955C-551A-437C-943B-56755018103D}" destId="{C718AFF5-700D-4AE0-8E49-B0E50DC28AF6}" srcOrd="0" destOrd="0" presId="urn:microsoft.com/office/officeart/2005/8/layout/hList1"/>
    <dgm:cxn modelId="{8C513D2E-3E9C-4D32-A58D-BD01F2CCED6F}" srcId="{24BFCD8C-5628-4331-B5F8-CB477D7B25F0}" destId="{7CFB0B6F-2E47-440F-8503-F194A75E8AAE}" srcOrd="9" destOrd="0" parTransId="{0EA9A091-C230-4659-889E-340014944114}" sibTransId="{F0C46C4A-FCBA-4C5E-B81F-1CCCA1C20122}"/>
    <dgm:cxn modelId="{EA9DE3B1-161F-40B0-B58F-E12F5D08FB8A}" type="presOf" srcId="{CE259B6B-4CF9-4AC9-9FAB-2F9F3B87AECA}" destId="{DF79A964-2AF2-427D-9951-39189243CA3F}" srcOrd="0" destOrd="4" presId="urn:microsoft.com/office/officeart/2005/8/layout/hList1"/>
    <dgm:cxn modelId="{AAF8177E-F139-4A4F-AFF0-4F68FBAFF9CC}" srcId="{24BFCD8C-5628-4331-B5F8-CB477D7B25F0}" destId="{FEA56479-F00C-479A-9282-C7AEB23CD2D2}" srcOrd="3" destOrd="0" parTransId="{C83882EB-AB8D-405C-B75F-9C68C0189492}" sibTransId="{2B477B8D-5E0F-4E14-BDF7-0CC6EE0D8E0B}"/>
    <dgm:cxn modelId="{9AF635BE-ECF7-49A2-91CF-EBB58F1BDF77}" type="presOf" srcId="{319A178E-E5A8-405E-9ECB-CFE3635E2965}" destId="{26E5971C-9055-4C5D-8429-B07E286424A4}" srcOrd="0" destOrd="3" presId="urn:microsoft.com/office/officeart/2005/8/layout/hList1"/>
    <dgm:cxn modelId="{0F308FF4-2BA6-48A9-9899-417E875C669A}" srcId="{6BE105E5-1CF2-4D59-9573-E194AECFFB88}" destId="{178F14B4-2CED-4504-ACE7-BB2466BA2FD8}" srcOrd="0" destOrd="0" parTransId="{180239CC-E0AC-420E-9749-32498A2938D5}" sibTransId="{92CD178F-76BF-4F5B-B2FA-1EF5F8588862}"/>
    <dgm:cxn modelId="{3B7F569A-2063-4868-B748-F1E8B2B80FAB}" srcId="{24BFCD8C-5628-4331-B5F8-CB477D7B25F0}" destId="{36EECC6D-CB02-4834-9597-844CD4EAE92B}" srcOrd="7" destOrd="0" parTransId="{6F0DAE7F-0CED-4B92-9793-2D6C3D4457D2}" sibTransId="{AD9135D8-A000-4A0F-B2B9-764E0A6444CC}"/>
    <dgm:cxn modelId="{6AB13919-D0EA-4C54-A47C-110216A4F879}" srcId="{933992C0-A107-4A16-8FCA-6A516E6408DC}" destId="{B1B9B9EB-112C-4D49-A90C-A16EE1B0EA9A}" srcOrd="2" destOrd="0" parTransId="{8BD0EB1C-784E-4986-B29F-1954AC63A69C}" sibTransId="{0B48FFCE-3883-4D8F-9C4F-DA0D083E3274}"/>
    <dgm:cxn modelId="{472C4A76-6C6E-4750-9754-5FE64710A71F}" type="presOf" srcId="{A7D0412A-E7C8-4E0C-B461-3E63968F61DB}" destId="{DF79A964-2AF2-427D-9951-39189243CA3F}" srcOrd="0" destOrd="0" presId="urn:microsoft.com/office/officeart/2005/8/layout/hList1"/>
    <dgm:cxn modelId="{54A9C002-BEF2-4A7B-AF56-95EF054FD2EA}" type="presOf" srcId="{0E5E3127-6FFB-4982-8C21-FB124AC52833}" destId="{DF79A964-2AF2-427D-9951-39189243CA3F}" srcOrd="0" destOrd="2" presId="urn:microsoft.com/office/officeart/2005/8/layout/hList1"/>
    <dgm:cxn modelId="{C0D168E1-71DF-493A-A253-08B57FA97AC0}" srcId="{6FBF625F-7AC2-4F66-858C-F86DBB6D9872}" destId="{C087D3B2-820A-4917-B7EB-FE20A96E0081}" srcOrd="6" destOrd="0" parTransId="{2166806E-9C1D-483C-90ED-F4AE4D928F1D}" sibTransId="{682894AC-1F8E-46B6-9A17-2A25490235E0}"/>
    <dgm:cxn modelId="{787E0FF3-149C-41DF-B71A-5B3415FADBAE}" type="presOf" srcId="{178F14B4-2CED-4504-ACE7-BB2466BA2FD8}" destId="{D9C5D79B-2967-4E85-8A99-0D4891CC116B}" srcOrd="0" destOrd="0" presId="urn:microsoft.com/office/officeart/2005/8/layout/hList1"/>
    <dgm:cxn modelId="{9F1F94B0-56BA-4ADD-B75C-C40EE55C1774}" srcId="{24BFCD8C-5628-4331-B5F8-CB477D7B25F0}" destId="{73085A2F-82D9-4D2E-BDA0-365A1DBDD6A9}" srcOrd="0" destOrd="0" parTransId="{897B73A9-FE87-454B-B6F7-A14AA2E8AFB9}" sibTransId="{60A75D34-E776-46F0-B108-F1407418F7DC}"/>
    <dgm:cxn modelId="{C68230B1-D60A-4B34-813A-F893A52CB819}" type="presOf" srcId="{C087D3B2-820A-4917-B7EB-FE20A96E0081}" destId="{DF79A964-2AF2-427D-9951-39189243CA3F}" srcOrd="0" destOrd="6" presId="urn:microsoft.com/office/officeart/2005/8/layout/hList1"/>
    <dgm:cxn modelId="{B4753912-4FF1-4832-8EC2-AE85188C420F}" type="presOf" srcId="{6BE105E5-1CF2-4D59-9573-E194AECFFB88}" destId="{5122FFF6-7B9F-4C97-AAF8-567541683C21}" srcOrd="0" destOrd="0" presId="urn:microsoft.com/office/officeart/2005/8/layout/hList1"/>
    <dgm:cxn modelId="{14C1FDCA-1636-45AB-AF73-9E277BAB1ACF}" srcId="{178F14B4-2CED-4504-ACE7-BB2466BA2FD8}" destId="{83934A94-5F7D-497F-9C01-D2C18E9405A8}" srcOrd="1" destOrd="0" parTransId="{21AAC272-3D1C-453C-8F40-C19F0B1C166F}" sibTransId="{F362B89D-2363-4CA6-9FC5-89E33CD47FC2}"/>
    <dgm:cxn modelId="{5B20C30A-FF42-4DA3-9D75-FEB4DEBE32D9}" type="presOf" srcId="{73085A2F-82D9-4D2E-BDA0-365A1DBDD6A9}" destId="{4DE41F58-6D39-42EC-92BA-D79B11A47DC2}" srcOrd="0" destOrd="0" presId="urn:microsoft.com/office/officeart/2005/8/layout/hList1"/>
    <dgm:cxn modelId="{B53F1A98-EEC1-46EE-90C4-33BE1917B177}" srcId="{933992C0-A107-4A16-8FCA-6A516E6408DC}" destId="{04D63C61-056A-477C-816D-85F502FA4ADB}" srcOrd="1" destOrd="0" parTransId="{05F23C0E-0661-4214-83CC-2027502299E7}" sibTransId="{6261F9FE-3FDD-42C1-8944-FA887F5514C1}"/>
    <dgm:cxn modelId="{56B52916-09B2-4240-AAD2-4C41F25D8E25}" srcId="{6FBF625F-7AC2-4F66-858C-F86DBB6D9872}" destId="{B4172738-D5D1-416A-AA97-607946FBFA9D}" srcOrd="1" destOrd="0" parTransId="{53A28264-DE2D-4AB3-A1EF-AB47166AC6BC}" sibTransId="{92574D11-F1B7-465C-A31F-DFB020005A62}"/>
    <dgm:cxn modelId="{82F1D554-4490-49B6-A498-BCEE236E40BC}" srcId="{6FBF625F-7AC2-4F66-858C-F86DBB6D9872}" destId="{AE3DF5B9-A319-4B7F-9C23-F04CEC8FF3B7}" srcOrd="7" destOrd="0" parTransId="{E9282E5E-4219-4CF9-9F0D-092DA3E0EE57}" sibTransId="{7B6E6DA5-786C-4D59-8617-5C459EC293C2}"/>
    <dgm:cxn modelId="{AD686417-1428-486D-9B70-DD5042056E84}" type="presOf" srcId="{E5F21356-8773-4B59-A36F-5E4FD0F62052}" destId="{18167C4C-F015-49C0-8154-AEBDA9222B49}" srcOrd="0" destOrd="1" presId="urn:microsoft.com/office/officeart/2005/8/layout/hList1"/>
    <dgm:cxn modelId="{9AFEEC9A-A225-48AC-8526-D6D8DC303E72}" type="presOf" srcId="{9856EAC4-8D28-4CC5-89BC-506F37A25EC7}" destId="{9A4ECC58-6ABB-4C9D-B18B-931F3ADB724D}" srcOrd="0" destOrd="0" presId="urn:microsoft.com/office/officeart/2005/8/layout/hList1"/>
    <dgm:cxn modelId="{F9B48A05-D6DF-4F1F-8660-1EA99190CCD9}" srcId="{6FBF625F-7AC2-4F66-858C-F86DBB6D9872}" destId="{C0748654-F45A-4CBE-9C2C-50BA5EA50B0C}" srcOrd="5" destOrd="0" parTransId="{F6CE5ED5-6E9F-4BA9-B425-597F01F1E3BF}" sibTransId="{DEA94354-B93C-4A87-B8C5-778D38857E0C}"/>
    <dgm:cxn modelId="{1CD0D619-BAB0-4CF1-90D8-AADD7691C8A1}" type="presOf" srcId="{532ED46C-7020-423A-B885-24A3F2390555}" destId="{4DE41F58-6D39-42EC-92BA-D79B11A47DC2}" srcOrd="0" destOrd="8" presId="urn:microsoft.com/office/officeart/2005/8/layout/hList1"/>
    <dgm:cxn modelId="{2CC898AD-0F74-4945-831E-35F2AE9498AD}" type="presOf" srcId="{36EECC6D-CB02-4834-9597-844CD4EAE92B}" destId="{4DE41F58-6D39-42EC-92BA-D79B11A47DC2}" srcOrd="0" destOrd="7" presId="urn:microsoft.com/office/officeart/2005/8/layout/hList1"/>
    <dgm:cxn modelId="{3C30CC72-52C6-4CA6-A7BA-8DC164CF61E2}" type="presOf" srcId="{6EC862CA-C5EC-4D78-8C98-D2D8FF064CFF}" destId="{DF79A964-2AF2-427D-9951-39189243CA3F}" srcOrd="0" destOrd="3" presId="urn:microsoft.com/office/officeart/2005/8/layout/hList1"/>
    <dgm:cxn modelId="{9A990B80-F574-456E-BE30-2C6E01DE29C0}" srcId="{24BFCD8C-5628-4331-B5F8-CB477D7B25F0}" destId="{E8DE7C40-8E2C-4FC6-8D9C-43E96EBBA92B}" srcOrd="5" destOrd="0" parTransId="{9597E0EA-E8A1-486B-A2ED-42A88E076EC3}" sibTransId="{7A208455-1468-4C1B-B1CF-B510B03CE247}"/>
    <dgm:cxn modelId="{89A17019-9B5A-4710-836F-8456C261770B}" type="presOf" srcId="{FD2173CE-C89E-421D-AF7F-851F4DB826F1}" destId="{C718AFF5-700D-4AE0-8E49-B0E50DC28AF6}" srcOrd="0" destOrd="3" presId="urn:microsoft.com/office/officeart/2005/8/layout/hList1"/>
    <dgm:cxn modelId="{55863A3D-508C-421D-8B45-E3E69470ABD6}" srcId="{933992C0-A107-4A16-8FCA-6A516E6408DC}" destId="{9856EAC4-8D28-4CC5-89BC-506F37A25EC7}" srcOrd="0" destOrd="0" parTransId="{7CBBD582-7B83-4CD5-BBBC-9DBA42DF6CB8}" sibTransId="{3304190E-DAC9-4D87-9C92-4053A498BFC7}"/>
    <dgm:cxn modelId="{EEC1BBB0-B704-4ED7-BE13-25C658663E47}" type="presOf" srcId="{5B7C2109-B00C-4DF3-A1F2-5F24D4A7263D}" destId="{26E5971C-9055-4C5D-8429-B07E286424A4}" srcOrd="0" destOrd="0" presId="urn:microsoft.com/office/officeart/2005/8/layout/hList1"/>
    <dgm:cxn modelId="{6CB3D92C-EF2A-478D-9899-5C4E249E9800}" srcId="{6FBF625F-7AC2-4F66-858C-F86DBB6D9872}" destId="{5EFC85BC-70AB-41BD-988E-0040D52B53A4}" srcOrd="10" destOrd="0" parTransId="{A71F4912-5C7B-473E-992A-8E1B0125A550}" sibTransId="{267B1C91-ACDA-4D75-B989-D96C7E885285}"/>
    <dgm:cxn modelId="{EAFE5AD2-4FA4-4891-A373-A64CE9AF0D71}" type="presOf" srcId="{5EFC85BC-70AB-41BD-988E-0040D52B53A4}" destId="{DF79A964-2AF2-427D-9951-39189243CA3F}" srcOrd="0" destOrd="10" presId="urn:microsoft.com/office/officeart/2005/8/layout/hList1"/>
    <dgm:cxn modelId="{D520D502-25A1-43E3-969D-B791D017E872}" type="presOf" srcId="{59422CA3-FC73-4F70-BDE2-0B8CC6328B28}" destId="{4DE41F58-6D39-42EC-92BA-D79B11A47DC2}" srcOrd="0" destOrd="2" presId="urn:microsoft.com/office/officeart/2005/8/layout/hList1"/>
    <dgm:cxn modelId="{EF0B7EF7-6F08-473D-8D56-5D09F46ADEAF}" srcId="{37253B20-BC3E-4242-AD01-355304B84D3D}" destId="{1406AA44-ADDD-4E37-BABC-3B85D89D5461}" srcOrd="1" destOrd="0" parTransId="{5416773E-9B7A-4881-90DD-9DE348C3CBE9}" sibTransId="{253E6A7E-0C4B-4822-AC42-9E7725EDB70C}"/>
    <dgm:cxn modelId="{6C94C726-E7B0-4C10-BADD-3B77AFE0707F}" srcId="{24BFCD8C-5628-4331-B5F8-CB477D7B25F0}" destId="{16868514-88C4-40C9-8F72-B7643F04AB5B}" srcOrd="1" destOrd="0" parTransId="{A3CE6AC3-E521-44E5-A62F-9F6FA52625F3}" sibTransId="{F5EB3C68-E4A7-4593-8C89-8289605B660F}"/>
    <dgm:cxn modelId="{EC703C3A-08EC-4C6D-B2CE-8C766DE15865}" type="presOf" srcId="{6C322248-9FCF-48D2-A05F-ACC9880BEC1A}" destId="{18167C4C-F015-49C0-8154-AEBDA9222B49}" srcOrd="0" destOrd="4" presId="urn:microsoft.com/office/officeart/2005/8/layout/hList1"/>
    <dgm:cxn modelId="{589F1C7F-2CEC-40CA-8478-B56E90585526}" type="presOf" srcId="{FEA56479-F00C-479A-9282-C7AEB23CD2D2}" destId="{4DE41F58-6D39-42EC-92BA-D79B11A47DC2}" srcOrd="0" destOrd="3" presId="urn:microsoft.com/office/officeart/2005/8/layout/hList1"/>
    <dgm:cxn modelId="{53CFF9E3-09FC-4EB4-9D40-07157CD78623}" type="presOf" srcId="{E8DE7C40-8E2C-4FC6-8D9C-43E96EBBA92B}" destId="{4DE41F58-6D39-42EC-92BA-D79B11A47DC2}" srcOrd="0" destOrd="5" presId="urn:microsoft.com/office/officeart/2005/8/layout/hList1"/>
    <dgm:cxn modelId="{F691486C-D955-454B-97A5-1124B3FE66CC}" type="presOf" srcId="{37253B20-BC3E-4242-AD01-355304B84D3D}" destId="{0BE4BBBC-7C89-4CE6-927E-D9988D3728D5}" srcOrd="0" destOrd="0" presId="urn:microsoft.com/office/officeart/2005/8/layout/hList1"/>
    <dgm:cxn modelId="{138827E2-9712-410F-A94F-CA962EAD8735}" type="presOf" srcId="{BA44C2F2-BD17-480A-9D22-2235AD7D241B}" destId="{4DE41F58-6D39-42EC-92BA-D79B11A47DC2}" srcOrd="0" destOrd="6" presId="urn:microsoft.com/office/officeart/2005/8/layout/hList1"/>
    <dgm:cxn modelId="{E733D903-2C7F-4C01-AF18-5CA137E2AA6D}" srcId="{4549E2C7-AC79-490F-B350-5D732403BC2B}" destId="{86D7BE51-8B7A-4161-A446-A83E361305BA}" srcOrd="7" destOrd="0" parTransId="{E5961004-B12C-44E7-ADF2-2ECD9AEB1E84}" sibTransId="{D7ABCC77-AE9B-4271-9314-A1A4C617FC18}"/>
    <dgm:cxn modelId="{22F12E3B-9290-4773-A974-4B2EC187ACE7}" type="presOf" srcId="{FC188177-6899-44B4-BA6D-35666D714430}" destId="{18167C4C-F015-49C0-8154-AEBDA9222B49}" srcOrd="0" destOrd="10" presId="urn:microsoft.com/office/officeart/2005/8/layout/hList1"/>
    <dgm:cxn modelId="{F6D03221-4D5C-4BE7-95E9-B1F290042706}" srcId="{178F14B4-2CED-4504-ACE7-BB2466BA2FD8}" destId="{CE98BED3-7675-490D-8492-BE52BD757378}" srcOrd="4" destOrd="0" parTransId="{AEBBC587-718C-42C6-B96D-431E400BC55E}" sibTransId="{E4F8C006-166A-4DAF-802D-25D946A23775}"/>
    <dgm:cxn modelId="{FD0740D8-0B13-4B74-875F-CBA7167BD5C3}" srcId="{6FBF625F-7AC2-4F66-858C-F86DBB6D9872}" destId="{6EC862CA-C5EC-4D78-8C98-D2D8FF064CFF}" srcOrd="3" destOrd="0" parTransId="{EA7D6672-E58D-4BE7-A914-AF506D9C0AA6}" sibTransId="{17CCCB58-5D6C-4A6D-A025-922F33588AFE}"/>
    <dgm:cxn modelId="{E919CFEE-C5C6-4CE2-B29C-582592382BBB}" type="presOf" srcId="{AF2EFB65-2B3D-42AA-9C65-23A3840058A1}" destId="{26E5971C-9055-4C5D-8429-B07E286424A4}" srcOrd="0" destOrd="2" presId="urn:microsoft.com/office/officeart/2005/8/layout/hList1"/>
    <dgm:cxn modelId="{9EB533C3-85D7-4663-A2AC-E04D85E82741}" srcId="{24BFCD8C-5628-4331-B5F8-CB477D7B25F0}" destId="{BA44C2F2-BD17-480A-9D22-2235AD7D241B}" srcOrd="6" destOrd="0" parTransId="{C28C0390-09C7-4A41-8C5D-8F0E9E1F1FE5}" sibTransId="{30061B2F-6E01-4356-BE01-13754F3CBE09}"/>
    <dgm:cxn modelId="{69E63628-B505-49CF-BEC1-DC2F2614F08B}" srcId="{24BFCD8C-5628-4331-B5F8-CB477D7B25F0}" destId="{59422CA3-FC73-4F70-BDE2-0B8CC6328B28}" srcOrd="2" destOrd="0" parTransId="{FF264A5E-B2C0-4573-B66A-ADCB4B3622CB}" sibTransId="{BFE7A39B-D311-4214-A922-5872ADBF6E4A}"/>
    <dgm:cxn modelId="{8E4EB12F-9084-40FD-A325-F36664D0ECCC}" type="presOf" srcId="{DC3B7E5A-8E96-4DD6-AD5B-7CA92B0C93A6}" destId="{C718AFF5-700D-4AE0-8E49-B0E50DC28AF6}" srcOrd="0" destOrd="2" presId="urn:microsoft.com/office/officeart/2005/8/layout/hList1"/>
    <dgm:cxn modelId="{987E9A74-ECD0-46A4-9F67-8CD2AFC0D42B}" type="presOf" srcId="{83934A94-5F7D-497F-9C01-D2C18E9405A8}" destId="{26E5971C-9055-4C5D-8429-B07E286424A4}" srcOrd="0" destOrd="1" presId="urn:microsoft.com/office/officeart/2005/8/layout/hList1"/>
    <dgm:cxn modelId="{4FEF77AC-2DA0-4C97-9E1F-D10B26770B4A}" srcId="{4549E2C7-AC79-490F-B350-5D732403BC2B}" destId="{925A5DFD-17E9-4481-A464-9AE63811B92B}" srcOrd="6" destOrd="0" parTransId="{F9A96BF7-8D64-4E67-B040-CCCFC4336825}" sibTransId="{A15B5FEF-8224-44BA-BC9C-30EE63D09C15}"/>
    <dgm:cxn modelId="{882373CD-0487-4B7C-BCEC-38ED45BC829B}" type="presOf" srcId="{10BA0BD0-1883-4A50-81BE-CAB64D20F393}" destId="{18167C4C-F015-49C0-8154-AEBDA9222B49}" srcOrd="0" destOrd="9" presId="urn:microsoft.com/office/officeart/2005/8/layout/hList1"/>
    <dgm:cxn modelId="{551E9E4C-C9AC-4E53-9333-5A201988E727}" type="presOf" srcId="{16868514-88C4-40C9-8F72-B7643F04AB5B}" destId="{4DE41F58-6D39-42EC-92BA-D79B11A47DC2}" srcOrd="0" destOrd="1" presId="urn:microsoft.com/office/officeart/2005/8/layout/hList1"/>
    <dgm:cxn modelId="{BBD30AB1-F785-4134-894F-D11A72E7E1D5}" srcId="{4549E2C7-AC79-490F-B350-5D732403BC2B}" destId="{A8E87FCE-E737-4158-94C5-5846259F60B6}" srcOrd="8" destOrd="0" parTransId="{B04A1F8A-4AA9-4667-A1EE-9030BCD7B28A}" sibTransId="{CA8701E3-1601-41E2-962C-E9AB0FF52C13}"/>
    <dgm:cxn modelId="{827F2091-5F31-4FBC-9320-F035C6B0B52C}" type="presParOf" srcId="{5122FFF6-7B9F-4C97-AAF8-567541683C21}" destId="{1C72333A-8964-49FB-8407-878F8D049E32}" srcOrd="0" destOrd="0" presId="urn:microsoft.com/office/officeart/2005/8/layout/hList1"/>
    <dgm:cxn modelId="{A31617EE-8743-4517-9F7D-42153A210FE8}" type="presParOf" srcId="{1C72333A-8964-49FB-8407-878F8D049E32}" destId="{D9C5D79B-2967-4E85-8A99-0D4891CC116B}" srcOrd="0" destOrd="0" presId="urn:microsoft.com/office/officeart/2005/8/layout/hList1"/>
    <dgm:cxn modelId="{E0E86014-DD47-4795-8F26-31E34E222F1B}" type="presParOf" srcId="{1C72333A-8964-49FB-8407-878F8D049E32}" destId="{26E5971C-9055-4C5D-8429-B07E286424A4}" srcOrd="1" destOrd="0" presId="urn:microsoft.com/office/officeart/2005/8/layout/hList1"/>
    <dgm:cxn modelId="{040D38E0-F898-42CD-A9FE-4F2E267D8371}" type="presParOf" srcId="{5122FFF6-7B9F-4C97-AAF8-567541683C21}" destId="{BDA419C7-0887-4E0F-8A99-F2DC53C237A8}" srcOrd="1" destOrd="0" presId="urn:microsoft.com/office/officeart/2005/8/layout/hList1"/>
    <dgm:cxn modelId="{54F99210-6F4A-4238-B2A1-BDADC9C0654F}" type="presParOf" srcId="{5122FFF6-7B9F-4C97-AAF8-567541683C21}" destId="{29D2AEC2-FD1F-4297-983B-3521C63D2EEB}" srcOrd="2" destOrd="0" presId="urn:microsoft.com/office/officeart/2005/8/layout/hList1"/>
    <dgm:cxn modelId="{9B922B20-1396-4872-A389-3E28418DCBD4}" type="presParOf" srcId="{29D2AEC2-FD1F-4297-983B-3521C63D2EEB}" destId="{31741823-6B14-4496-A619-CC77C65A2D89}" srcOrd="0" destOrd="0" presId="urn:microsoft.com/office/officeart/2005/8/layout/hList1"/>
    <dgm:cxn modelId="{7445DD81-98AB-463B-830B-C547ADD0B29E}" type="presParOf" srcId="{29D2AEC2-FD1F-4297-983B-3521C63D2EEB}" destId="{18167C4C-F015-49C0-8154-AEBDA9222B49}" srcOrd="1" destOrd="0" presId="urn:microsoft.com/office/officeart/2005/8/layout/hList1"/>
    <dgm:cxn modelId="{1274F281-7643-46E6-A230-D0571C215E18}" type="presParOf" srcId="{5122FFF6-7B9F-4C97-AAF8-567541683C21}" destId="{AB6A5865-F14C-423D-8B6B-BC8E4AD78E41}" srcOrd="3" destOrd="0" presId="urn:microsoft.com/office/officeart/2005/8/layout/hList1"/>
    <dgm:cxn modelId="{D104E51F-AB8C-434C-ABA7-96D99828D88A}" type="presParOf" srcId="{5122FFF6-7B9F-4C97-AAF8-567541683C21}" destId="{2EE7E5F6-04FD-4E79-9DC2-A36086BDC480}" srcOrd="4" destOrd="0" presId="urn:microsoft.com/office/officeart/2005/8/layout/hList1"/>
    <dgm:cxn modelId="{17941892-ADE2-4998-BEC8-1D5A9A96F779}" type="presParOf" srcId="{2EE7E5F6-04FD-4E79-9DC2-A36086BDC480}" destId="{48BD8C89-E6ED-4CD8-B8EB-2915F129CF0F}" srcOrd="0" destOrd="0" presId="urn:microsoft.com/office/officeart/2005/8/layout/hList1"/>
    <dgm:cxn modelId="{19A9CE2D-0625-4E6E-B6F2-C8155ACA2DB0}" type="presParOf" srcId="{2EE7E5F6-04FD-4E79-9DC2-A36086BDC480}" destId="{DF79A964-2AF2-427D-9951-39189243CA3F}" srcOrd="1" destOrd="0" presId="urn:microsoft.com/office/officeart/2005/8/layout/hList1"/>
    <dgm:cxn modelId="{2C97B4D5-84BC-415D-9BD3-69397215E807}" type="presParOf" srcId="{5122FFF6-7B9F-4C97-AAF8-567541683C21}" destId="{77970598-8DEB-46B2-84EB-8496726D0899}" srcOrd="5" destOrd="0" presId="urn:microsoft.com/office/officeart/2005/8/layout/hList1"/>
    <dgm:cxn modelId="{D1FD212C-8D09-4873-9D32-909AAAA307F5}" type="presParOf" srcId="{5122FFF6-7B9F-4C97-AAF8-567541683C21}" destId="{C8EA39ED-2BD1-4E98-A893-F86D073B9FC5}" srcOrd="6" destOrd="0" presId="urn:microsoft.com/office/officeart/2005/8/layout/hList1"/>
    <dgm:cxn modelId="{B439D866-5642-4E28-A9FB-914CFA73D091}" type="presParOf" srcId="{C8EA39ED-2BD1-4E98-A893-F86D073B9FC5}" destId="{F4572A02-87E9-4289-88DD-C219FEE22E7D}" srcOrd="0" destOrd="0" presId="urn:microsoft.com/office/officeart/2005/8/layout/hList1"/>
    <dgm:cxn modelId="{9FA513D1-143F-4363-85DE-2D416A0F9C0B}" type="presParOf" srcId="{C8EA39ED-2BD1-4E98-A893-F86D073B9FC5}" destId="{4DE41F58-6D39-42EC-92BA-D79B11A47DC2}" srcOrd="1" destOrd="0" presId="urn:microsoft.com/office/officeart/2005/8/layout/hList1"/>
    <dgm:cxn modelId="{5A40E39F-4950-4116-9DC6-E629920F0B77}" type="presParOf" srcId="{5122FFF6-7B9F-4C97-AAF8-567541683C21}" destId="{8DB2673D-20DE-4A7B-B2BC-8EB1F9035CCE}" srcOrd="7" destOrd="0" presId="urn:microsoft.com/office/officeart/2005/8/layout/hList1"/>
    <dgm:cxn modelId="{DC46F20C-CF2A-4529-8F44-59A56CE110F2}" type="presParOf" srcId="{5122FFF6-7B9F-4C97-AAF8-567541683C21}" destId="{053331F5-899C-4394-8BCF-9D85EBD39429}" srcOrd="8" destOrd="0" presId="urn:microsoft.com/office/officeart/2005/8/layout/hList1"/>
    <dgm:cxn modelId="{0A5D89B5-B896-4D99-A46C-3F8C26F59BBF}" type="presParOf" srcId="{053331F5-899C-4394-8BCF-9D85EBD39429}" destId="{397164FA-779B-442F-8058-65D778D7D4E2}" srcOrd="0" destOrd="0" presId="urn:microsoft.com/office/officeart/2005/8/layout/hList1"/>
    <dgm:cxn modelId="{1B771274-337E-4611-B743-36011C96FCC2}" type="presParOf" srcId="{053331F5-899C-4394-8BCF-9D85EBD39429}" destId="{9A4ECC58-6ABB-4C9D-B18B-931F3ADB724D}" srcOrd="1" destOrd="0" presId="urn:microsoft.com/office/officeart/2005/8/layout/hList1"/>
    <dgm:cxn modelId="{EAA99E72-3425-47DA-99BF-FFFFA95192F6}" type="presParOf" srcId="{5122FFF6-7B9F-4C97-AAF8-567541683C21}" destId="{B42C979C-8DE6-40E5-B9A2-82190455205C}" srcOrd="9" destOrd="0" presId="urn:microsoft.com/office/officeart/2005/8/layout/hList1"/>
    <dgm:cxn modelId="{AC9FBFF2-CA88-494B-9429-9C6B0D21B582}" type="presParOf" srcId="{5122FFF6-7B9F-4C97-AAF8-567541683C21}" destId="{516D7E88-3B1D-465C-9998-1716BCDFFF85}" srcOrd="10" destOrd="0" presId="urn:microsoft.com/office/officeart/2005/8/layout/hList1"/>
    <dgm:cxn modelId="{50B23E02-1086-4472-8A51-792289557939}" type="presParOf" srcId="{516D7E88-3B1D-465C-9998-1716BCDFFF85}" destId="{0BE4BBBC-7C89-4CE6-927E-D9988D3728D5}" srcOrd="0" destOrd="0" presId="urn:microsoft.com/office/officeart/2005/8/layout/hList1"/>
    <dgm:cxn modelId="{A51D9740-1A7D-420C-A015-467E3AAB569F}" type="presParOf" srcId="{516D7E88-3B1D-465C-9998-1716BCDFFF85}" destId="{C718AFF5-700D-4AE0-8E49-B0E50DC28AF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5D79B-2967-4E85-8A99-0D4891CC116B}">
      <dsp:nvSpPr>
        <dsp:cNvPr id="0" name=""/>
        <dsp:cNvSpPr/>
      </dsp:nvSpPr>
      <dsp:spPr>
        <a:xfrm>
          <a:off x="2405" y="660634"/>
          <a:ext cx="1278229" cy="511291"/>
        </a:xfrm>
        <a:prstGeom prst="rect">
          <a:avLst/>
        </a:prstGeo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kern="1200" dirty="0" smtClean="0">
              <a:solidFill>
                <a:sysClr val="window" lastClr="FFFFFF"/>
              </a:solidFill>
              <a:latin typeface="微軟正黑體" panose="020B0604030504040204" pitchFamily="34" charset="-120"/>
              <a:ea typeface="微軟正黑體" panose="020B0604030504040204" pitchFamily="34" charset="-120"/>
              <a:cs typeface="+mn-cs"/>
            </a:rPr>
            <a:t>分類</a:t>
          </a:r>
          <a:r>
            <a:rPr lang="en-US" altLang="zh-CN" sz="1200" kern="1200" dirty="0" smtClean="0">
              <a:solidFill>
                <a:sysClr val="window" lastClr="FFFFFF"/>
              </a:solidFill>
              <a:latin typeface="微軟正黑體" panose="020B0604030504040204" pitchFamily="34" charset="-120"/>
              <a:ea typeface="微軟正黑體" panose="020B0604030504040204" pitchFamily="34" charset="-120"/>
              <a:cs typeface="+mn-cs"/>
            </a:rPr>
            <a:t>/</a:t>
          </a:r>
          <a:r>
            <a:rPr lang="zh-CN" altLang="en-US" sz="1200" kern="1200" dirty="0" smtClean="0">
              <a:solidFill>
                <a:sysClr val="window" lastClr="FFFFFF"/>
              </a:solidFill>
              <a:latin typeface="微軟正黑體" panose="020B0604030504040204" pitchFamily="34" charset="-120"/>
              <a:ea typeface="微軟正黑體" panose="020B0604030504040204" pitchFamily="34" charset="-120"/>
              <a:cs typeface="+mn-cs"/>
            </a:rPr>
            <a:t>判別</a:t>
          </a:r>
          <a:endParaRPr lang="zh-TW" altLang="en-US" sz="1200" kern="1200" dirty="0">
            <a:solidFill>
              <a:sysClr val="window" lastClr="FFFFFF"/>
            </a:solidFill>
            <a:latin typeface="微軟正黑體" panose="020B0604030504040204" pitchFamily="34" charset="-120"/>
            <a:ea typeface="微軟正黑體" panose="020B0604030504040204" pitchFamily="34" charset="-120"/>
            <a:cs typeface="+mn-cs"/>
          </a:endParaRPr>
        </a:p>
      </dsp:txBody>
      <dsp:txXfrm>
        <a:off x="2405" y="660634"/>
        <a:ext cx="1278229" cy="511291"/>
      </dsp:txXfrm>
    </dsp:sp>
    <dsp:sp modelId="{26E5971C-9055-4C5D-8429-B07E286424A4}">
      <dsp:nvSpPr>
        <dsp:cNvPr id="0" name=""/>
        <dsp:cNvSpPr/>
      </dsp:nvSpPr>
      <dsp:spPr>
        <a:xfrm>
          <a:off x="2405" y="1171926"/>
          <a:ext cx="1278229" cy="3300862"/>
        </a:xfrm>
        <a:prstGeom prst="rect">
          <a:avLst/>
        </a:prstGeo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決策樹</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TW"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Random Forests[ML]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貝氏網路分類</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約略集合理論</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(Kernel)SVM[ML]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2405" y="1171926"/>
        <a:ext cx="1278229" cy="3300862"/>
      </dsp:txXfrm>
    </dsp:sp>
    <dsp:sp modelId="{31741823-6B14-4496-A619-CC77C65A2D89}">
      <dsp:nvSpPr>
        <dsp:cNvPr id="0" name=""/>
        <dsp:cNvSpPr/>
      </dsp:nvSpPr>
      <dsp:spPr>
        <a:xfrm>
          <a:off x="1459587" y="660634"/>
          <a:ext cx="1278229" cy="511291"/>
        </a:xfrm>
        <a:prstGeom prst="rect">
          <a:avLst/>
        </a:prstGeo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kern="1200" dirty="0" smtClean="0">
              <a:solidFill>
                <a:sysClr val="window" lastClr="FFFFFF"/>
              </a:solidFill>
              <a:latin typeface="微軟正黑體" panose="020B0604030504040204" pitchFamily="34" charset="-120"/>
              <a:ea typeface="微軟正黑體" panose="020B0604030504040204" pitchFamily="34" charset="-120"/>
              <a:cs typeface="+mn-cs"/>
            </a:rPr>
            <a:t>分群</a:t>
          </a:r>
          <a:r>
            <a:rPr lang="en-US" altLang="zh-CN" sz="1200" kern="1200" dirty="0" smtClean="0">
              <a:solidFill>
                <a:sysClr val="window" lastClr="FFFFFF"/>
              </a:solidFill>
              <a:latin typeface="微軟正黑體" panose="020B0604030504040204" pitchFamily="34" charset="-120"/>
              <a:ea typeface="微軟正黑體" panose="020B0604030504040204" pitchFamily="34" charset="-120"/>
              <a:cs typeface="+mn-cs"/>
            </a:rPr>
            <a:t>/</a:t>
          </a:r>
          <a:r>
            <a:rPr lang="zh-CN" altLang="en-US" sz="1200" kern="1200" dirty="0" smtClean="0">
              <a:solidFill>
                <a:sysClr val="window" lastClr="FFFFFF"/>
              </a:solidFill>
              <a:latin typeface="微軟正黑體" panose="020B0604030504040204" pitchFamily="34" charset="-120"/>
              <a:ea typeface="微軟正黑體" panose="020B0604030504040204" pitchFamily="34" charset="-120"/>
              <a:cs typeface="+mn-cs"/>
            </a:rPr>
            <a:t>聚類</a:t>
          </a:r>
          <a:endParaRPr lang="zh-TW" altLang="en-US" sz="1200" kern="1200" dirty="0">
            <a:solidFill>
              <a:sysClr val="window" lastClr="FFFFFF"/>
            </a:solidFill>
            <a:latin typeface="微軟正黑體" panose="020B0604030504040204" pitchFamily="34" charset="-120"/>
            <a:ea typeface="微軟正黑體" panose="020B0604030504040204" pitchFamily="34" charset="-120"/>
            <a:cs typeface="+mn-cs"/>
          </a:endParaRPr>
        </a:p>
      </dsp:txBody>
      <dsp:txXfrm>
        <a:off x="1459587" y="660634"/>
        <a:ext cx="1278229" cy="511291"/>
      </dsp:txXfrm>
    </dsp:sp>
    <dsp:sp modelId="{18167C4C-F015-49C0-8154-AEBDA9222B49}">
      <dsp:nvSpPr>
        <dsp:cNvPr id="0" name=""/>
        <dsp:cNvSpPr/>
      </dsp:nvSpPr>
      <dsp:spPr>
        <a:xfrm>
          <a:off x="1459587" y="1171926"/>
          <a:ext cx="1278229" cy="3300862"/>
        </a:xfrm>
        <a:prstGeom prst="rect">
          <a:avLst/>
        </a:prstGeo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類神經網路</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TW"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Parallel-LDA[ML]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相似度分群</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密度分群</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DBSCAN</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SVM</a:t>
          </a: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向量機</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二階段分群</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[ST]</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階層式分群</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[ST]</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K-means[ST][ML]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SOM[ML]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ART[ML]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1459587" y="1171926"/>
        <a:ext cx="1278229" cy="3300862"/>
      </dsp:txXfrm>
    </dsp:sp>
    <dsp:sp modelId="{48BD8C89-E6ED-4CD8-B8EB-2915F129CF0F}">
      <dsp:nvSpPr>
        <dsp:cNvPr id="0" name=""/>
        <dsp:cNvSpPr/>
      </dsp:nvSpPr>
      <dsp:spPr>
        <a:xfrm>
          <a:off x="2916770" y="660634"/>
          <a:ext cx="1278229" cy="511291"/>
        </a:xfrm>
        <a:prstGeom prst="rect">
          <a:avLst/>
        </a:prstGeo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kern="1200" dirty="0" smtClean="0">
              <a:solidFill>
                <a:sysClr val="window" lastClr="FFFFFF"/>
              </a:solidFill>
              <a:latin typeface="微軟正黑體" panose="020B0604030504040204" pitchFamily="34" charset="-120"/>
              <a:ea typeface="微軟正黑體" panose="020B0604030504040204" pitchFamily="34" charset="-120"/>
              <a:cs typeface="+mn-cs"/>
            </a:rPr>
            <a:t>檢定</a:t>
          </a:r>
          <a:r>
            <a:rPr lang="en-US" altLang="zh-CN" sz="1200" kern="1200" dirty="0" smtClean="0">
              <a:solidFill>
                <a:sysClr val="window" lastClr="FFFFFF"/>
              </a:solidFill>
              <a:latin typeface="微軟正黑體" panose="020B0604030504040204" pitchFamily="34" charset="-120"/>
              <a:ea typeface="微軟正黑體" panose="020B0604030504040204" pitchFamily="34" charset="-120"/>
              <a:cs typeface="+mn-cs"/>
            </a:rPr>
            <a:t>/</a:t>
          </a:r>
          <a:r>
            <a:rPr lang="zh-CN" altLang="en-US" sz="1200" kern="1200" dirty="0" smtClean="0">
              <a:solidFill>
                <a:sysClr val="window" lastClr="FFFFFF"/>
              </a:solidFill>
              <a:latin typeface="微軟正黑體" panose="020B0604030504040204" pitchFamily="34" charset="-120"/>
              <a:ea typeface="微軟正黑體" panose="020B0604030504040204" pitchFamily="34" charset="-120"/>
              <a:cs typeface="+mn-cs"/>
            </a:rPr>
            <a:t>關聯規則</a:t>
          </a:r>
          <a:endParaRPr lang="zh-TW" altLang="en-US" sz="1200" kern="1200" dirty="0">
            <a:solidFill>
              <a:sysClr val="window" lastClr="FFFFFF"/>
            </a:solidFill>
            <a:latin typeface="微軟正黑體" panose="020B0604030504040204" pitchFamily="34" charset="-120"/>
            <a:ea typeface="微軟正黑體" panose="020B0604030504040204" pitchFamily="34" charset="-120"/>
            <a:cs typeface="+mn-cs"/>
          </a:endParaRPr>
        </a:p>
      </dsp:txBody>
      <dsp:txXfrm>
        <a:off x="2916770" y="660634"/>
        <a:ext cx="1278229" cy="511291"/>
      </dsp:txXfrm>
    </dsp:sp>
    <dsp:sp modelId="{DF79A964-2AF2-427D-9951-39189243CA3F}">
      <dsp:nvSpPr>
        <dsp:cNvPr id="0" name=""/>
        <dsp:cNvSpPr/>
      </dsp:nvSpPr>
      <dsp:spPr>
        <a:xfrm>
          <a:off x="2907553" y="1171926"/>
          <a:ext cx="1278229" cy="3300862"/>
        </a:xfrm>
        <a:prstGeom prst="rect">
          <a:avLst/>
        </a:prstGeo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項目分析</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-T </a:t>
          </a: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檢定</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ANOVA</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TW" sz="1050" kern="120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MANOVA</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敘述統計</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卡方分析</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t>
          </a: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偏</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t>
          </a: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相關性分析</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區別分析</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多重交叉分析</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類</a:t>
          </a:r>
          <a:r>
            <a:rPr lang="en-US" altLang="zh-CN" sz="1050" kern="1200" dirty="0" err="1"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Apriori</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TW"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FP Growth </a:t>
          </a: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演算法</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TW"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Eclat</a:t>
          </a:r>
          <a:r>
            <a:rPr lang="zh-TW"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算法</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Affinity Analysis[ML]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2907553" y="1171926"/>
        <a:ext cx="1278229" cy="3300862"/>
      </dsp:txXfrm>
    </dsp:sp>
    <dsp:sp modelId="{F4572A02-87E9-4289-88DD-C219FEE22E7D}">
      <dsp:nvSpPr>
        <dsp:cNvPr id="0" name=""/>
        <dsp:cNvSpPr/>
      </dsp:nvSpPr>
      <dsp:spPr>
        <a:xfrm>
          <a:off x="4373952" y="660634"/>
          <a:ext cx="1278229" cy="511291"/>
        </a:xfrm>
        <a:prstGeom prst="rect">
          <a:avLst/>
        </a:prstGeo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kern="1200" dirty="0" smtClean="0">
              <a:solidFill>
                <a:sysClr val="window" lastClr="FFFFFF"/>
              </a:solidFill>
              <a:latin typeface="微軟正黑體" panose="020B0604030504040204" pitchFamily="34" charset="-120"/>
              <a:ea typeface="微軟正黑體" panose="020B0604030504040204" pitchFamily="34" charset="-120"/>
              <a:cs typeface="+mn-cs"/>
            </a:rPr>
            <a:t>多變量回歸</a:t>
          </a:r>
          <a:endParaRPr lang="zh-TW" altLang="en-US" sz="1200" kern="1200" dirty="0">
            <a:solidFill>
              <a:sysClr val="window" lastClr="FFFFFF"/>
            </a:solidFill>
            <a:latin typeface="微軟正黑體" panose="020B0604030504040204" pitchFamily="34" charset="-120"/>
            <a:ea typeface="微軟正黑體" panose="020B0604030504040204" pitchFamily="34" charset="-120"/>
            <a:cs typeface="+mn-cs"/>
          </a:endParaRPr>
        </a:p>
      </dsp:txBody>
      <dsp:txXfrm>
        <a:off x="4373952" y="660634"/>
        <a:ext cx="1278229" cy="511291"/>
      </dsp:txXfrm>
    </dsp:sp>
    <dsp:sp modelId="{4DE41F58-6D39-42EC-92BA-D79B11A47DC2}">
      <dsp:nvSpPr>
        <dsp:cNvPr id="0" name=""/>
        <dsp:cNvSpPr/>
      </dsp:nvSpPr>
      <dsp:spPr>
        <a:xfrm>
          <a:off x="4373952" y="1171926"/>
          <a:ext cx="1278229" cy="3300862"/>
        </a:xfrm>
        <a:prstGeom prst="rect">
          <a:avLst/>
        </a:prstGeo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90000"/>
            </a:lnSpc>
            <a:spcBef>
              <a:spcPct val="0"/>
            </a:spcBef>
            <a:spcAft>
              <a:spcPct val="15000"/>
            </a:spcAft>
            <a:buChar char="••"/>
          </a:pPr>
          <a:r>
            <a:rPr lang="en-US" altLang="zh-TW"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(Kernel)PLS</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R[ML]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回歸分析</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路徑分析</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TW"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Logistic </a:t>
          </a: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回歸分析</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TW"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(Kernel)PCA[ML]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ICA</a:t>
          </a: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獨立成分</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(kernel)SVR[ML]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TW"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Elastic Net Regularization</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彈性網路</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sz="1050" b="0" i="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Ridge regression[ML]</a:t>
          </a:r>
          <a:endParaRPr lang="zh-TW" altLang="en-US" sz="1050" i="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4373952" y="1171926"/>
        <a:ext cx="1278229" cy="3300862"/>
      </dsp:txXfrm>
    </dsp:sp>
    <dsp:sp modelId="{397164FA-779B-442F-8058-65D778D7D4E2}">
      <dsp:nvSpPr>
        <dsp:cNvPr id="0" name=""/>
        <dsp:cNvSpPr/>
      </dsp:nvSpPr>
      <dsp:spPr>
        <a:xfrm>
          <a:off x="5831134" y="660634"/>
          <a:ext cx="1278229" cy="511291"/>
        </a:xfrm>
        <a:prstGeom prst="rect">
          <a:avLst/>
        </a:prstGeo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kern="1200" dirty="0" smtClean="0">
              <a:solidFill>
                <a:sysClr val="window" lastClr="FFFFFF"/>
              </a:solidFill>
              <a:latin typeface="微軟正黑體" panose="020B0604030504040204" pitchFamily="34" charset="-120"/>
              <a:ea typeface="微軟正黑體" panose="020B0604030504040204" pitchFamily="34" charset="-120"/>
              <a:cs typeface="+mn-cs"/>
            </a:rPr>
            <a:t>時間</a:t>
          </a:r>
          <a:r>
            <a:rPr lang="en-US" altLang="zh-CN" sz="1200" kern="1200" dirty="0" smtClean="0">
              <a:solidFill>
                <a:sysClr val="window" lastClr="FFFFFF"/>
              </a:solidFill>
              <a:latin typeface="微軟正黑體" panose="020B0604030504040204" pitchFamily="34" charset="-120"/>
              <a:ea typeface="微軟正黑體" panose="020B0604030504040204" pitchFamily="34" charset="-120"/>
              <a:cs typeface="+mn-cs"/>
            </a:rPr>
            <a:t>/</a:t>
          </a:r>
          <a:r>
            <a:rPr lang="zh-CN" altLang="en-US" sz="1200" kern="1200" dirty="0" smtClean="0">
              <a:solidFill>
                <a:sysClr val="window" lastClr="FFFFFF"/>
              </a:solidFill>
              <a:latin typeface="微軟正黑體" panose="020B0604030504040204" pitchFamily="34" charset="-120"/>
              <a:ea typeface="微軟正黑體" panose="020B0604030504040204" pitchFamily="34" charset="-120"/>
              <a:cs typeface="+mn-cs"/>
            </a:rPr>
            <a:t>序列分析</a:t>
          </a:r>
          <a:endParaRPr lang="zh-TW" altLang="en-US" sz="1200" kern="1200" dirty="0">
            <a:solidFill>
              <a:sysClr val="window" lastClr="FFFFFF"/>
            </a:solidFill>
            <a:latin typeface="微軟正黑體" panose="020B0604030504040204" pitchFamily="34" charset="-120"/>
            <a:ea typeface="微軟正黑體" panose="020B0604030504040204" pitchFamily="34" charset="-120"/>
            <a:cs typeface="+mn-cs"/>
          </a:endParaRPr>
        </a:p>
      </dsp:txBody>
      <dsp:txXfrm>
        <a:off x="5831134" y="660634"/>
        <a:ext cx="1278229" cy="511291"/>
      </dsp:txXfrm>
    </dsp:sp>
    <dsp:sp modelId="{9A4ECC58-6ABB-4C9D-B18B-931F3ADB724D}">
      <dsp:nvSpPr>
        <dsp:cNvPr id="0" name=""/>
        <dsp:cNvSpPr/>
      </dsp:nvSpPr>
      <dsp:spPr>
        <a:xfrm>
          <a:off x="5831134" y="1171926"/>
          <a:ext cx="1278229" cy="3300862"/>
        </a:xfrm>
        <a:prstGeom prst="rect">
          <a:avLst/>
        </a:prstGeo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序列關聯規則分析</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sz="1050" b="0" i="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Conditional Random Field(CRF)</a:t>
          </a:r>
          <a:endParaRPr lang="zh-TW" altLang="en-US" sz="1050" i="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ARIMA</a:t>
          </a: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模式分析</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5831134" y="1171926"/>
        <a:ext cx="1278229" cy="3300862"/>
      </dsp:txXfrm>
    </dsp:sp>
    <dsp:sp modelId="{0BE4BBBC-7C89-4CE6-927E-D9988D3728D5}">
      <dsp:nvSpPr>
        <dsp:cNvPr id="0" name=""/>
        <dsp:cNvSpPr/>
      </dsp:nvSpPr>
      <dsp:spPr>
        <a:xfrm>
          <a:off x="7288316" y="660634"/>
          <a:ext cx="1278229" cy="511291"/>
        </a:xfrm>
        <a:prstGeom prst="rect">
          <a:avLst/>
        </a:prstGeom>
        <a:solidFill>
          <a:srgbClr val="2FA3EE">
            <a:hueOff val="0"/>
            <a:satOff val="0"/>
            <a:lumOff val="0"/>
            <a:alphaOff val="0"/>
          </a:srgbClr>
        </a:solidFill>
        <a:ln w="15875" cap="flat" cmpd="sng" algn="ctr">
          <a:solidFill>
            <a:srgbClr val="2FA3E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kern="1200" dirty="0" smtClean="0">
              <a:solidFill>
                <a:sysClr val="window" lastClr="FFFFFF"/>
              </a:solidFill>
              <a:latin typeface="微軟正黑體" panose="020B0604030504040204" pitchFamily="34" charset="-120"/>
              <a:ea typeface="微軟正黑體" panose="020B0604030504040204" pitchFamily="34" charset="-120"/>
              <a:cs typeface="+mn-cs"/>
            </a:rPr>
            <a:t>最佳化</a:t>
          </a:r>
          <a:endParaRPr lang="zh-TW" altLang="en-US" sz="1200" kern="1200" dirty="0">
            <a:solidFill>
              <a:sysClr val="window" lastClr="FFFFFF"/>
            </a:solidFill>
            <a:latin typeface="微軟正黑體" panose="020B0604030504040204" pitchFamily="34" charset="-120"/>
            <a:ea typeface="微軟正黑體" panose="020B0604030504040204" pitchFamily="34" charset="-120"/>
            <a:cs typeface="+mn-cs"/>
          </a:endParaRPr>
        </a:p>
      </dsp:txBody>
      <dsp:txXfrm>
        <a:off x="7288316" y="660634"/>
        <a:ext cx="1278229" cy="511291"/>
      </dsp:txXfrm>
    </dsp:sp>
    <dsp:sp modelId="{C718AFF5-700D-4AE0-8E49-B0E50DC28AF6}">
      <dsp:nvSpPr>
        <dsp:cNvPr id="0" name=""/>
        <dsp:cNvSpPr/>
      </dsp:nvSpPr>
      <dsp:spPr>
        <a:xfrm>
          <a:off x="7288316" y="1171926"/>
          <a:ext cx="1278229" cy="3300862"/>
        </a:xfrm>
        <a:prstGeom prst="rect">
          <a:avLst/>
        </a:prstGeom>
        <a:solidFill>
          <a:srgbClr val="2FA3EE">
            <a:alpha val="90000"/>
            <a:tint val="40000"/>
            <a:hueOff val="0"/>
            <a:satOff val="0"/>
            <a:lumOff val="0"/>
            <a:alphaOff val="0"/>
          </a:srgbClr>
        </a:solidFill>
        <a:ln w="15875" cap="flat" cmpd="sng" algn="ctr">
          <a:solidFill>
            <a:srgbClr val="2FA3EE">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爬山法</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模擬退火演算法</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基因遺傳</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a:p>
          <a:pPr marL="57150" lvl="1" indent="-57150" algn="l" defTabSz="466725">
            <a:lnSpc>
              <a:spcPct val="90000"/>
            </a:lnSpc>
            <a:spcBef>
              <a:spcPct val="0"/>
            </a:spcBef>
            <a:spcAft>
              <a:spcPct val="15000"/>
            </a:spcAft>
            <a:buChar char="••"/>
          </a:pPr>
          <a:r>
            <a:rPr lang="zh-CN" altLang="en-US"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基因編程</a:t>
          </a:r>
          <a:r>
            <a:rPr lang="en-US" altLang="zh-CN" sz="1050" kern="1200" dirty="0" smtClean="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rPr>
            <a:t>[ML]</a:t>
          </a:r>
          <a:endParaRPr lang="zh-TW" altLang="en-US" sz="1050" kern="1200" dirty="0">
            <a:solidFill>
              <a:sysClr val="windowText" lastClr="000000">
                <a:hueOff val="0"/>
                <a:satOff val="0"/>
                <a:lumOff val="0"/>
                <a:alphaOff val="0"/>
              </a:sysClr>
            </a:solidFill>
            <a:latin typeface="微軟正黑體" panose="020B0604030504040204" pitchFamily="34" charset="-120"/>
            <a:ea typeface="微軟正黑體" panose="020B0604030504040204" pitchFamily="34" charset="-120"/>
            <a:cs typeface="+mn-cs"/>
          </a:endParaRPr>
        </a:p>
      </dsp:txBody>
      <dsp:txXfrm>
        <a:off x="7288316" y="1171926"/>
        <a:ext cx="1278229" cy="33008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buFontTx/>
              <a:buNone/>
              <a:defRPr kumimoji="1" sz="1200">
                <a:latin typeface="Arial" charset="0"/>
              </a:defRPr>
            </a:lvl1pPr>
          </a:lstStyle>
          <a:p>
            <a:pPr>
              <a:defRPr/>
            </a:pPr>
            <a:endParaRPr lang="en-US" altLang="zh-TW"/>
          </a:p>
        </p:txBody>
      </p:sp>
      <p:sp>
        <p:nvSpPr>
          <p:cNvPr id="563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buFontTx/>
              <a:buNone/>
              <a:defRPr kumimoji="1" sz="1200">
                <a:latin typeface="Arial" charset="0"/>
              </a:defRPr>
            </a:lvl1pPr>
          </a:lstStyle>
          <a:p>
            <a:pPr>
              <a:defRPr/>
            </a:pPr>
            <a:fld id="{62A5D80E-0F98-48A6-A816-628EF6E13A7F}" type="datetime1">
              <a:rPr lang="zh-TW" altLang="en-US"/>
              <a:pPr>
                <a:defRPr/>
              </a:pPr>
              <a:t>2017/8/3</a:t>
            </a:fld>
            <a:endParaRPr lang="zh-TW" altLang="en-US"/>
          </a:p>
        </p:txBody>
      </p:sp>
      <p:sp>
        <p:nvSpPr>
          <p:cNvPr id="563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buFontTx/>
              <a:buNone/>
              <a:defRPr kumimoji="1" sz="1200">
                <a:latin typeface="Arial" charset="0"/>
              </a:defRPr>
            </a:lvl1pPr>
          </a:lstStyle>
          <a:p>
            <a:pPr>
              <a:defRPr/>
            </a:pPr>
            <a:endParaRPr lang="en-US" altLang="zh-TW"/>
          </a:p>
        </p:txBody>
      </p:sp>
      <p:sp>
        <p:nvSpPr>
          <p:cNvPr id="563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14B61A53-EE15-4A16-8A32-A1B95563893D}" type="slidenum">
              <a:rPr lang="zh-TW" altLang="en-US"/>
              <a:pPr>
                <a:defRPr/>
              </a:pPr>
              <a:t>‹#›</a:t>
            </a:fld>
            <a:endParaRPr lang="en-US" altLang="zh-TW"/>
          </a:p>
        </p:txBody>
      </p:sp>
    </p:spTree>
    <p:extLst>
      <p:ext uri="{BB962C8B-B14F-4D97-AF65-F5344CB8AC3E}">
        <p14:creationId xmlns:p14="http://schemas.microsoft.com/office/powerpoint/2010/main" val="4085782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buFontTx/>
              <a:buNone/>
              <a:defRPr kumimoji="1" sz="1200">
                <a:latin typeface="Arial" charset="0"/>
              </a:defRPr>
            </a:lvl1pPr>
          </a:lstStyle>
          <a:p>
            <a:pPr>
              <a:defRPr/>
            </a:pPr>
            <a:endParaRPr lang="en-US" altLang="zh-TW"/>
          </a:p>
        </p:txBody>
      </p:sp>
      <p:sp>
        <p:nvSpPr>
          <p:cNvPr id="5837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buFontTx/>
              <a:buNone/>
              <a:defRPr kumimoji="1" sz="1200">
                <a:latin typeface="Arial" charset="0"/>
              </a:defRPr>
            </a:lvl1pPr>
          </a:lstStyle>
          <a:p>
            <a:pPr>
              <a:defRPr/>
            </a:pPr>
            <a:fld id="{66F4F4E3-F107-4AD6-BF6E-53DF9CCE9218}" type="datetime1">
              <a:rPr lang="zh-TW" altLang="en-US"/>
              <a:pPr>
                <a:defRPr/>
              </a:pPr>
              <a:t>2017/8/3</a:t>
            </a:fld>
            <a:endParaRPr lang="zh-TW" altLang="en-US"/>
          </a:p>
        </p:txBody>
      </p:sp>
      <p:sp>
        <p:nvSpPr>
          <p:cNvPr id="60420" name="Rectangle 4"/>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5837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buFontTx/>
              <a:buNone/>
              <a:defRPr kumimoji="1" sz="1200">
                <a:latin typeface="Arial" charset="0"/>
              </a:defRPr>
            </a:lvl1pPr>
          </a:lstStyle>
          <a:p>
            <a:pPr>
              <a:defRPr/>
            </a:pPr>
            <a:endParaRPr lang="en-US" altLang="zh-TW"/>
          </a:p>
        </p:txBody>
      </p:sp>
      <p:sp>
        <p:nvSpPr>
          <p:cNvPr id="5837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27B533E8-2DE9-497D-85D4-AA9D49D4840B}" type="slidenum">
              <a:rPr lang="zh-TW" altLang="en-US"/>
              <a:pPr>
                <a:defRPr/>
              </a:pPr>
              <a:t>‹#›</a:t>
            </a:fld>
            <a:endParaRPr lang="en-US" altLang="zh-TW"/>
          </a:p>
        </p:txBody>
      </p:sp>
    </p:spTree>
    <p:extLst>
      <p:ext uri="{BB962C8B-B14F-4D97-AF65-F5344CB8AC3E}">
        <p14:creationId xmlns:p14="http://schemas.microsoft.com/office/powerpoint/2010/main" val="291094457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pitchFamily="34" charset="0"/>
        <a:ea typeface="新細明體" pitchFamily="18" charset="-120"/>
        <a:cs typeface="+mn-cs"/>
      </a:defRPr>
    </a:lvl1pPr>
    <a:lvl2pPr marL="457200" algn="l" defTabSz="457200" rtl="0" eaLnBrk="0" fontAlgn="base" hangingPunct="0">
      <a:spcBef>
        <a:spcPct val="30000"/>
      </a:spcBef>
      <a:spcAft>
        <a:spcPct val="0"/>
      </a:spcAft>
      <a:defRPr sz="1200" kern="1200">
        <a:solidFill>
          <a:schemeClr val="tx1"/>
        </a:solidFill>
        <a:latin typeface="Calibri" pitchFamily="34" charset="0"/>
        <a:ea typeface="新細明體" pitchFamily="18" charset="-120"/>
        <a:cs typeface="+mn-cs"/>
      </a:defRPr>
    </a:lvl2pPr>
    <a:lvl3pPr marL="914400" algn="l" defTabSz="457200" rtl="0" eaLnBrk="0" fontAlgn="base" hangingPunct="0">
      <a:spcBef>
        <a:spcPct val="30000"/>
      </a:spcBef>
      <a:spcAft>
        <a:spcPct val="0"/>
      </a:spcAft>
      <a:defRPr sz="1200" kern="1200">
        <a:solidFill>
          <a:schemeClr val="tx1"/>
        </a:solidFill>
        <a:latin typeface="Calibri" pitchFamily="34" charset="0"/>
        <a:ea typeface="新細明體" pitchFamily="18" charset="-120"/>
        <a:cs typeface="+mn-cs"/>
      </a:defRPr>
    </a:lvl3pPr>
    <a:lvl4pPr marL="1371600" algn="l" defTabSz="457200" rtl="0" eaLnBrk="0" fontAlgn="base" hangingPunct="0">
      <a:spcBef>
        <a:spcPct val="30000"/>
      </a:spcBef>
      <a:spcAft>
        <a:spcPct val="0"/>
      </a:spcAft>
      <a:defRPr sz="1200" kern="1200">
        <a:solidFill>
          <a:schemeClr val="tx1"/>
        </a:solidFill>
        <a:latin typeface="Calibri" pitchFamily="34" charset="0"/>
        <a:ea typeface="新細明體" pitchFamily="18" charset="-120"/>
        <a:cs typeface="+mn-cs"/>
      </a:defRPr>
    </a:lvl4pPr>
    <a:lvl5pPr marL="1828800" algn="l" defTabSz="457200" rtl="0" eaLnBrk="0" fontAlgn="base" hangingPunct="0">
      <a:spcBef>
        <a:spcPct val="30000"/>
      </a:spcBef>
      <a:spcAft>
        <a:spcPct val="0"/>
      </a:spcAft>
      <a:defRPr sz="1200" kern="1200">
        <a:solidFill>
          <a:schemeClr val="tx1"/>
        </a:solidFill>
        <a:latin typeface="Calibri" pitchFamily="34"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ad01.com/5aQ0n2.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ad01.com/5aQ0n2.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ad01.com/5aQ0n2.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read01.com/5aQ0n2.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read01.com/5aQ0n2.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1</a:t>
            </a:fld>
            <a:endParaRPr lang="en-US" altLang="zh-TW"/>
          </a:p>
        </p:txBody>
      </p:sp>
    </p:spTree>
    <p:extLst>
      <p:ext uri="{BB962C8B-B14F-4D97-AF65-F5344CB8AC3E}">
        <p14:creationId xmlns:p14="http://schemas.microsoft.com/office/powerpoint/2010/main" val="1472829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看起來讀唇特務擔心了。。</a:t>
            </a:r>
            <a:endParaRPr lang="en-US" altLang="zh-CN" dirty="0" smtClean="0"/>
          </a:p>
          <a:p>
            <a:r>
              <a:rPr lang="zh-CN" altLang="en-US" dirty="0" smtClean="0"/>
              <a:t>這裡要注意的是</a:t>
            </a:r>
            <a:r>
              <a:rPr lang="zh-CN" altLang="en-US" baseline="0" dirty="0" smtClean="0"/>
              <a:t> 他的訓練資料，</a:t>
            </a:r>
            <a:r>
              <a:rPr lang="en-US" altLang="zh-CN" dirty="0" smtClean="0"/>
              <a:t>BBC </a:t>
            </a:r>
            <a:r>
              <a:rPr lang="zh-CN" altLang="en-US" dirty="0" smtClean="0"/>
              <a:t>頻道，</a:t>
            </a:r>
            <a:r>
              <a:rPr lang="en-US" altLang="zh-CN" dirty="0" smtClean="0"/>
              <a:t>4</a:t>
            </a:r>
            <a:r>
              <a:rPr lang="zh-CN" altLang="en-US" dirty="0" smtClean="0"/>
              <a:t>千小時，</a:t>
            </a:r>
            <a:r>
              <a:rPr lang="en-US" altLang="zh-CN" dirty="0" smtClean="0"/>
              <a:t>12</a:t>
            </a:r>
            <a:r>
              <a:rPr lang="zh-CN" altLang="en-US" dirty="0" smtClean="0"/>
              <a:t>萬句語音文字。</a:t>
            </a:r>
            <a:endParaRPr lang="en-US" altLang="zh-CN" dirty="0" smtClean="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23</a:t>
            </a:fld>
            <a:endParaRPr lang="en-US" altLang="zh-TW"/>
          </a:p>
        </p:txBody>
      </p:sp>
    </p:spTree>
    <p:extLst>
      <p:ext uri="{BB962C8B-B14F-4D97-AF65-F5344CB8AC3E}">
        <p14:creationId xmlns:p14="http://schemas.microsoft.com/office/powerpoint/2010/main" val="243358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首先第一個 </a:t>
            </a:r>
            <a:endParaRPr lang="en-US" altLang="zh-CN" dirty="0" smtClean="0"/>
          </a:p>
          <a:p>
            <a:r>
              <a:rPr lang="zh-CN" altLang="en-US" dirty="0" smtClean="0"/>
              <a:t>個人覺得這內智能應該會比無人駕駛還要先普及，</a:t>
            </a:r>
            <a:endParaRPr lang="en-US" altLang="zh-CN" dirty="0" smtClean="0"/>
          </a:p>
          <a:p>
            <a:endParaRPr lang="en-US" altLang="zh-CN" dirty="0" smtClean="0"/>
          </a:p>
          <a:p>
            <a:r>
              <a:rPr lang="zh-CN" altLang="en-US" dirty="0" smtClean="0"/>
              <a:t>其中竟然有用到讀唇術</a:t>
            </a:r>
            <a:r>
              <a:rPr lang="en-US" altLang="zh-CN" dirty="0" smtClean="0"/>
              <a:t>..</a:t>
            </a:r>
            <a:endParaRPr lang="en-US" altLang="zh-TW" dirty="0" smtClean="0"/>
          </a:p>
          <a:p>
            <a:r>
              <a:rPr lang="zh-CN" altLang="en-US" dirty="0" smtClean="0"/>
              <a:t>讀唇術到底是誰想要做這個。。。</a:t>
            </a:r>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24</a:t>
            </a:fld>
            <a:endParaRPr lang="en-US" altLang="zh-TW"/>
          </a:p>
        </p:txBody>
      </p:sp>
    </p:spTree>
    <p:extLst>
      <p:ext uri="{BB962C8B-B14F-4D97-AF65-F5344CB8AC3E}">
        <p14:creationId xmlns:p14="http://schemas.microsoft.com/office/powerpoint/2010/main" val="141585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影像感知元件</a:t>
            </a:r>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25</a:t>
            </a:fld>
            <a:endParaRPr lang="en-US" altLang="zh-TW"/>
          </a:p>
        </p:txBody>
      </p:sp>
    </p:spTree>
    <p:extLst>
      <p:ext uri="{BB962C8B-B14F-4D97-AF65-F5344CB8AC3E}">
        <p14:creationId xmlns:p14="http://schemas.microsoft.com/office/powerpoint/2010/main" val="3191984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27</a:t>
            </a:fld>
            <a:endParaRPr lang="en-US" altLang="zh-TW"/>
          </a:p>
        </p:txBody>
      </p:sp>
    </p:spTree>
    <p:extLst>
      <p:ext uri="{BB962C8B-B14F-4D97-AF65-F5344CB8AC3E}">
        <p14:creationId xmlns:p14="http://schemas.microsoft.com/office/powerpoint/2010/main" val="573787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29</a:t>
            </a:fld>
            <a:endParaRPr lang="en-US" altLang="zh-TW"/>
          </a:p>
        </p:txBody>
      </p:sp>
    </p:spTree>
    <p:extLst>
      <p:ext uri="{BB962C8B-B14F-4D97-AF65-F5344CB8AC3E}">
        <p14:creationId xmlns:p14="http://schemas.microsoft.com/office/powerpoint/2010/main" val="871773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smtClean="0"/>
              <a:t>詞性標記</a:t>
            </a:r>
            <a:r>
              <a:rPr lang="en-US" altLang="zh-TW" b="1" dirty="0" smtClean="0"/>
              <a:t>part-of-speech (POS) tagging</a:t>
            </a:r>
          </a:p>
          <a:p>
            <a:r>
              <a:rPr lang="zh-TW" altLang="en-US" b="1" dirty="0" smtClean="0"/>
              <a:t>命名實體識別技術</a:t>
            </a:r>
            <a:r>
              <a:rPr lang="en-US" altLang="zh-TW" b="1" dirty="0" smtClean="0"/>
              <a:t>(Named Entity Recognition) </a:t>
            </a:r>
          </a:p>
          <a:p>
            <a:r>
              <a:rPr lang="zh-TW" altLang="en-US" dirty="0" smtClean="0"/>
              <a:t>指代消解（</a:t>
            </a:r>
            <a:r>
              <a:rPr lang="en-US" altLang="zh-TW" dirty="0" err="1" smtClean="0"/>
              <a:t>Coreference</a:t>
            </a:r>
            <a:r>
              <a:rPr lang="en-US" altLang="zh-TW" dirty="0" smtClean="0"/>
              <a:t> Resolution</a:t>
            </a:r>
            <a:r>
              <a:rPr lang="zh-TW" altLang="en-US" dirty="0" smtClean="0"/>
              <a:t>）</a:t>
            </a:r>
            <a:endParaRPr lang="en-US" altLang="zh-TW" dirty="0" smtClean="0"/>
          </a:p>
          <a:p>
            <a:r>
              <a:rPr lang="en-US" altLang="zh-CN" dirty="0" smtClean="0"/>
              <a:t>Paraphrase</a:t>
            </a:r>
            <a:r>
              <a:rPr lang="zh-CN" altLang="en-US" dirty="0" smtClean="0"/>
              <a:t> 是“相同意思，不同表达”的意思，比较类似于“同义表达”</a:t>
            </a:r>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33</a:t>
            </a:fld>
            <a:endParaRPr lang="en-US" altLang="zh-TW"/>
          </a:p>
        </p:txBody>
      </p:sp>
    </p:spTree>
    <p:extLst>
      <p:ext uri="{BB962C8B-B14F-4D97-AF65-F5344CB8AC3E}">
        <p14:creationId xmlns:p14="http://schemas.microsoft.com/office/powerpoint/2010/main" val="3109915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effectLst/>
              </a:rPr>
              <a:t>query</a:t>
            </a:r>
            <a:r>
              <a:rPr lang="zh-TW" altLang="en-US" dirty="0" smtClean="0">
                <a:effectLst/>
              </a:rPr>
              <a:t>理解。我們結合「依存句法分析（</a:t>
            </a:r>
            <a:r>
              <a:rPr lang="en-US" altLang="zh-TW" dirty="0" smtClean="0">
                <a:effectLst/>
              </a:rPr>
              <a:t>Dependency Parsing</a:t>
            </a:r>
            <a:r>
              <a:rPr lang="zh-TW" altLang="en-US" dirty="0" smtClean="0">
                <a:effectLst/>
              </a:rPr>
              <a:t>）」和「語義理解（</a:t>
            </a:r>
            <a:r>
              <a:rPr lang="en-US" altLang="zh-TW" dirty="0" smtClean="0">
                <a:effectLst/>
              </a:rPr>
              <a:t>Semantic Understanding</a:t>
            </a:r>
            <a:r>
              <a:rPr lang="zh-TW" altLang="en-US" dirty="0" smtClean="0">
                <a:effectLst/>
              </a:rPr>
              <a:t>）」來實現</a:t>
            </a:r>
            <a:r>
              <a:rPr lang="en-US" altLang="zh-TW" dirty="0" smtClean="0">
                <a:effectLst/>
              </a:rPr>
              <a:t>query</a:t>
            </a:r>
            <a:r>
              <a:rPr lang="zh-TW" altLang="en-US" dirty="0" smtClean="0">
                <a:effectLst/>
              </a:rPr>
              <a:t>理解。</a:t>
            </a:r>
            <a:br>
              <a:rPr lang="zh-TW" altLang="en-US" dirty="0" smtClean="0">
                <a:effectLst/>
              </a:rPr>
            </a:br>
            <a:endParaRPr lang="en-US" altLang="zh-TW" dirty="0" smtClean="0">
              <a:effectLst/>
            </a:endParaRPr>
          </a:p>
          <a:p>
            <a:r>
              <a:rPr lang="zh-TW" altLang="en-US" dirty="0" smtClean="0">
                <a:effectLst/>
              </a:rPr>
              <a:t>左邊用戶輸入的</a:t>
            </a:r>
            <a:r>
              <a:rPr lang="en-US" altLang="zh-TW" dirty="0" smtClean="0">
                <a:effectLst/>
              </a:rPr>
              <a:t>query</a:t>
            </a:r>
            <a:r>
              <a:rPr lang="zh-TW" altLang="en-US" dirty="0" smtClean="0">
                <a:effectLst/>
              </a:rPr>
              <a:t>是「給我推薦一家可以聽見蛙聲的餐館」。我們使用了依存句法分析技術，來分析該語句的句法結構，幫我們找到句子裡的各個組成成分。比如，「推薦、餐館」是核心成分，表明了用戶的主要意圖，而「聽見、蛙聲」是修飾成分，對用戶的意圖進行了修飾和限定。</a:t>
            </a:r>
          </a:p>
          <a:p>
            <a:r>
              <a:rPr lang="zh-TW" altLang="en-US" dirty="0" smtClean="0">
                <a:effectLst/>
              </a:rPr>
              <a:t>右邊用戶輸入的</a:t>
            </a:r>
            <a:r>
              <a:rPr lang="en-US" altLang="zh-TW" dirty="0" smtClean="0">
                <a:effectLst/>
              </a:rPr>
              <a:t>query</a:t>
            </a:r>
            <a:r>
              <a:rPr lang="zh-TW" altLang="en-US" dirty="0" smtClean="0">
                <a:effectLst/>
              </a:rPr>
              <a:t>是「妹妹結婚出嫁哥哥給妹妹紅包多少錢」，說明我們是如何提升</a:t>
            </a:r>
            <a:r>
              <a:rPr lang="en-US" altLang="zh-TW" dirty="0" smtClean="0">
                <a:effectLst/>
              </a:rPr>
              <a:t>query</a:t>
            </a:r>
            <a:r>
              <a:rPr lang="zh-TW" altLang="en-US" dirty="0" smtClean="0">
                <a:effectLst/>
              </a:rPr>
              <a:t>和網頁之間的語義匹配（</a:t>
            </a:r>
            <a:r>
              <a:rPr lang="en-US" altLang="zh-TW" dirty="0" smtClean="0">
                <a:effectLst/>
              </a:rPr>
              <a:t>semantic matching</a:t>
            </a:r>
            <a:r>
              <a:rPr lang="zh-TW" altLang="en-US" dirty="0" smtClean="0">
                <a:effectLst/>
              </a:rPr>
              <a:t>）。首先，我們基於依存句法分析識別出這條</a:t>
            </a:r>
            <a:r>
              <a:rPr lang="en-US" altLang="zh-TW" dirty="0" smtClean="0">
                <a:effectLst/>
              </a:rPr>
              <a:t>query</a:t>
            </a:r>
            <a:r>
              <a:rPr lang="zh-TW" altLang="en-US" dirty="0" smtClean="0">
                <a:effectLst/>
              </a:rPr>
              <a:t>中的搭配，這種詞語搭配相比於單個詞語更能夠準確表征</a:t>
            </a:r>
            <a:r>
              <a:rPr lang="en-US" altLang="zh-TW" dirty="0" smtClean="0">
                <a:effectLst/>
              </a:rPr>
              <a:t>query</a:t>
            </a:r>
            <a:r>
              <a:rPr lang="zh-TW" altLang="en-US" dirty="0" smtClean="0">
                <a:effectLst/>
              </a:rPr>
              <a:t>的語義，進而可以將其應用到</a:t>
            </a:r>
            <a:r>
              <a:rPr lang="en-US" altLang="zh-TW" dirty="0" smtClean="0">
                <a:effectLst/>
              </a:rPr>
              <a:t>query</a:t>
            </a:r>
            <a:r>
              <a:rPr lang="zh-TW" altLang="en-US" dirty="0" smtClean="0">
                <a:effectLst/>
              </a:rPr>
              <a:t>與網頁的精確匹配中。</a:t>
            </a:r>
          </a:p>
          <a:p>
            <a:r>
              <a:rPr lang="zh-TW" altLang="en-US" dirty="0" smtClean="0">
                <a:effectLst/>
              </a:rPr>
              <a:t/>
            </a:r>
            <a:br>
              <a:rPr lang="zh-TW" altLang="en-US" dirty="0" smtClean="0">
                <a:effectLst/>
              </a:rPr>
            </a:br>
            <a:r>
              <a:rPr lang="zh-TW" altLang="en-US" dirty="0" smtClean="0">
                <a:effectLst/>
              </a:rPr>
              <a:t>原文網址：</a:t>
            </a:r>
            <a:r>
              <a:rPr lang="en-US" altLang="zh-TW" dirty="0" smtClean="0">
                <a:effectLst/>
                <a:hlinkClick r:id="rId3"/>
              </a:rPr>
              <a:t>https://read01.com/5aQ0n2.html</a:t>
            </a:r>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36</a:t>
            </a:fld>
            <a:endParaRPr lang="en-US" altLang="zh-TW"/>
          </a:p>
        </p:txBody>
      </p:sp>
    </p:spTree>
    <p:extLst>
      <p:ext uri="{BB962C8B-B14F-4D97-AF65-F5344CB8AC3E}">
        <p14:creationId xmlns:p14="http://schemas.microsoft.com/office/powerpoint/2010/main" val="3110312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effectLst/>
              </a:rPr>
              <a:t>基於語義理解技術，我們可以理解一個</a:t>
            </a:r>
            <a:r>
              <a:rPr lang="en-US" altLang="zh-TW" dirty="0" smtClean="0">
                <a:effectLst/>
              </a:rPr>
              <a:t>query</a:t>
            </a:r>
            <a:r>
              <a:rPr lang="zh-TW" altLang="en-US" dirty="0" smtClean="0">
                <a:effectLst/>
              </a:rPr>
              <a:t>的語義，實現語義級的搜索而不僅僅是字面匹配。</a:t>
            </a:r>
            <a:endParaRPr lang="en-US" altLang="zh-TW" dirty="0" smtClean="0">
              <a:effectLst/>
            </a:endParaRPr>
          </a:p>
          <a:p>
            <a:r>
              <a:rPr lang="zh-TW" altLang="en-US" dirty="0" smtClean="0">
                <a:effectLst/>
              </a:rPr>
              <a:t/>
            </a:r>
            <a:br>
              <a:rPr lang="zh-TW" altLang="en-US" dirty="0" smtClean="0">
                <a:effectLst/>
              </a:rPr>
            </a:br>
            <a:r>
              <a:rPr lang="zh-TW" altLang="en-US" dirty="0" smtClean="0">
                <a:effectLst/>
              </a:rPr>
              <a:t>上圖里前兩句話是：</a:t>
            </a:r>
          </a:p>
          <a:p>
            <a:r>
              <a:rPr lang="zh-TW" altLang="en-US" dirty="0" smtClean="0">
                <a:effectLst/>
              </a:rPr>
              <a:t>英達的兒子是誰</a:t>
            </a:r>
          </a:p>
          <a:p>
            <a:r>
              <a:rPr lang="zh-TW" altLang="en-US" dirty="0" smtClean="0">
                <a:effectLst/>
              </a:rPr>
              <a:t>英達是誰的兒子</a:t>
            </a:r>
          </a:p>
          <a:p>
            <a:r>
              <a:rPr lang="zh-TW" altLang="en-US" dirty="0" smtClean="0">
                <a:effectLst/>
              </a:rPr>
              <a:t>這兩個句子裡包含著相同的詞語，只是詞語的語序不同。如果使用傳統的基於關鍵詞的搜索技術，我們將會得到幾乎相同的搜索結果。然而，經過語義理解技術的分析，我們可以發現這兩個句子的語義是完全不一樣的，相應地就能從知識圖譜中檢索到完全不同的答案。還有第三句話：</a:t>
            </a:r>
          </a:p>
          <a:p>
            <a:r>
              <a:rPr lang="zh-TW" altLang="en-US" dirty="0" smtClean="0">
                <a:effectLst/>
              </a:rPr>
              <a:t>誰是英達的父親</a:t>
            </a:r>
          </a:p>
          <a:p>
            <a:r>
              <a:rPr lang="zh-TW" altLang="en-US" dirty="0" smtClean="0">
                <a:effectLst/>
              </a:rPr>
              <a:t>在字面上來看，這跟第二個句子並不一樣，但是經過語義理解技術，我們發現這兩個句子要找的是同一個對象，所以我們可以從知識圖譜中檢索到相同的答案。</a:t>
            </a:r>
          </a:p>
          <a:p>
            <a:r>
              <a:rPr lang="zh-TW" altLang="en-US" dirty="0" smtClean="0">
                <a:effectLst/>
              </a:rPr>
              <a:t/>
            </a:r>
            <a:br>
              <a:rPr lang="zh-TW" altLang="en-US" dirty="0" smtClean="0">
                <a:effectLst/>
              </a:rPr>
            </a:br>
            <a:r>
              <a:rPr lang="zh-TW" altLang="en-US" dirty="0" smtClean="0">
                <a:effectLst/>
              </a:rPr>
              <a:t>原文網址：</a:t>
            </a:r>
            <a:r>
              <a:rPr lang="en-US" altLang="zh-TW" dirty="0" smtClean="0">
                <a:effectLst/>
                <a:hlinkClick r:id="rId3"/>
              </a:rPr>
              <a:t>https://read01.com/5aQ0n2.html</a:t>
            </a:r>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37</a:t>
            </a:fld>
            <a:endParaRPr lang="en-US" altLang="zh-TW"/>
          </a:p>
        </p:txBody>
      </p:sp>
    </p:spTree>
    <p:extLst>
      <p:ext uri="{BB962C8B-B14F-4D97-AF65-F5344CB8AC3E}">
        <p14:creationId xmlns:p14="http://schemas.microsoft.com/office/powerpoint/2010/main" val="3445124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effectLst/>
              </a:rPr>
              <a:t>我們給文檔打上各種各樣的標籤，包括：主題、</a:t>
            </a:r>
            <a:r>
              <a:rPr lang="zh-TW" altLang="en-US" sz="2000" dirty="0" smtClean="0">
                <a:solidFill>
                  <a:srgbClr val="CC0000"/>
                </a:solidFill>
                <a:effectLst/>
              </a:rPr>
              <a:t>話題</a:t>
            </a:r>
            <a:r>
              <a:rPr lang="zh-TW" altLang="en-US" dirty="0" smtClean="0">
                <a:effectLst/>
              </a:rPr>
              <a:t>和實體標籤。</a:t>
            </a:r>
            <a:endParaRPr lang="en-US" altLang="zh-TW" dirty="0" smtClean="0">
              <a:effectLst/>
            </a:endParaRPr>
          </a:p>
          <a:p>
            <a:r>
              <a:rPr lang="zh-TW" altLang="en-US" dirty="0" smtClean="0">
                <a:effectLst/>
              </a:rPr>
              <a:t>主題標籤表示抽象的概念，話題標籤表示具體發生的事件，實體標籤表示人、地點等實體信息。這些標籤，從不同角度描述一個文檔的內容，以滿足不同應用需求，並與不同的</a:t>
            </a:r>
            <a:r>
              <a:rPr lang="en-US" altLang="zh-TW" dirty="0" smtClean="0">
                <a:effectLst/>
              </a:rPr>
              <a:t>query</a:t>
            </a:r>
            <a:r>
              <a:rPr lang="zh-TW" altLang="en-US" dirty="0" smtClean="0">
                <a:effectLst/>
              </a:rPr>
              <a:t>相關聯。</a:t>
            </a:r>
            <a:br>
              <a:rPr lang="zh-TW" altLang="en-US" dirty="0" smtClean="0">
                <a:effectLst/>
              </a:rPr>
            </a:br>
            <a:r>
              <a:rPr lang="zh-TW" altLang="en-US" dirty="0" smtClean="0">
                <a:effectLst/>
              </a:rPr>
              <a:t>原文網址：</a:t>
            </a:r>
            <a:r>
              <a:rPr lang="en-US" altLang="zh-TW" dirty="0" smtClean="0">
                <a:effectLst/>
                <a:hlinkClick r:id="rId3"/>
              </a:rPr>
              <a:t>https://read01.com/5aQ0n2.html</a:t>
            </a:r>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38</a:t>
            </a:fld>
            <a:endParaRPr lang="en-US" altLang="zh-TW"/>
          </a:p>
        </p:txBody>
      </p:sp>
    </p:spTree>
    <p:extLst>
      <p:ext uri="{BB962C8B-B14F-4D97-AF65-F5344CB8AC3E}">
        <p14:creationId xmlns:p14="http://schemas.microsoft.com/office/powerpoint/2010/main" val="705757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effectLst/>
              </a:rPr>
              <a:t>有兩個文摘在搜索結果中體現的例子。左圖顯示，輸入</a:t>
            </a:r>
            <a:r>
              <a:rPr lang="en-US" altLang="zh-TW" dirty="0" smtClean="0">
                <a:effectLst/>
              </a:rPr>
              <a:t>query</a:t>
            </a:r>
            <a:r>
              <a:rPr lang="zh-TW" altLang="en-US" dirty="0" smtClean="0">
                <a:effectLst/>
              </a:rPr>
              <a:t>「天空為什麼是藍的」，系統可以挑選出與這句話相關的網頁，從中抽取出摘要並顯示出來；右圖中的例子也是同樣道理。</a:t>
            </a:r>
            <a:br>
              <a:rPr lang="zh-TW" altLang="en-US" dirty="0" smtClean="0">
                <a:effectLst/>
              </a:rPr>
            </a:br>
            <a:r>
              <a:rPr lang="zh-TW" altLang="en-US" dirty="0" smtClean="0">
                <a:effectLst/>
              </a:rPr>
              <a:t>原文網址：</a:t>
            </a:r>
            <a:r>
              <a:rPr lang="en-US" altLang="zh-TW" dirty="0" smtClean="0">
                <a:effectLst/>
                <a:hlinkClick r:id="rId3"/>
              </a:rPr>
              <a:t>https://read01.com/5aQ0n2.html</a:t>
            </a:r>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39</a:t>
            </a:fld>
            <a:endParaRPr lang="en-US" altLang="zh-TW"/>
          </a:p>
        </p:txBody>
      </p:sp>
    </p:spTree>
    <p:extLst>
      <p:ext uri="{BB962C8B-B14F-4D97-AF65-F5344CB8AC3E}">
        <p14:creationId xmlns:p14="http://schemas.microsoft.com/office/powerpoint/2010/main" val="705089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投影片圖像版面配置區 1"/>
          <p:cNvSpPr>
            <a:spLocks noGrp="1" noRot="1" noChangeAspect="1" noTextEdit="1"/>
          </p:cNvSpPr>
          <p:nvPr>
            <p:ph type="sldImg"/>
          </p:nvPr>
        </p:nvSpPr>
        <p:spPr>
          <a:ln/>
        </p:spPr>
      </p:sp>
      <p:sp>
        <p:nvSpPr>
          <p:cNvPr id="89091"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TW" altLang="en-US" smtClean="0"/>
          </a:p>
        </p:txBody>
      </p:sp>
      <p:sp>
        <p:nvSpPr>
          <p:cNvPr id="89092"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D08F1F3-839F-42CD-9F80-2391FB78B4EB}" type="slidenum">
              <a:rPr lang="zh-TW" altLang="en-US" smtClean="0"/>
              <a:pPr/>
              <a:t>3</a:t>
            </a:fld>
            <a:endParaRPr lang="en-US" altLang="zh-TW" smtClean="0"/>
          </a:p>
        </p:txBody>
      </p:sp>
    </p:spTree>
    <p:extLst>
      <p:ext uri="{BB962C8B-B14F-4D97-AF65-F5344CB8AC3E}">
        <p14:creationId xmlns:p14="http://schemas.microsoft.com/office/powerpoint/2010/main" val="1210546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問答</a:t>
            </a:r>
            <a:endParaRPr lang="en-US" altLang="zh-CN" dirty="0" smtClean="0"/>
          </a:p>
          <a:p>
            <a:r>
              <a:rPr lang="zh-TW" altLang="en-US" dirty="0" smtClean="0">
                <a:effectLst/>
              </a:rPr>
              <a:t>還設計了一種基於網絡的深度問答系統。該系統對網頁搜索結果中的內容進行分析，並識別用戶問題中的關鍵詞。然後系統會從網頁中分析出和問題相關的文檔，從中抽取出問題的答案，並展現在搜索結果頁的最上方。</a:t>
            </a:r>
          </a:p>
          <a:p>
            <a:endParaRPr lang="en-US" altLang="zh-TW" dirty="0" smtClean="0">
              <a:effectLst/>
            </a:endParaRPr>
          </a:p>
          <a:p>
            <a:r>
              <a:rPr lang="zh-TW" altLang="en-US" dirty="0" smtClean="0">
                <a:effectLst/>
              </a:rPr>
              <a:t>用戶可以搜索「糖尿病患者應該吃什麼」，那麼系統則會回答「飲食建議、飲食禁忌」等內容。這些信息來自於網上的醫療領域數據，經過信息挖掘和匹配，生成答案呈現在用戶面前。</a:t>
            </a:r>
            <a:br>
              <a:rPr lang="zh-TW" altLang="en-US" dirty="0" smtClean="0">
                <a:effectLst/>
              </a:rPr>
            </a:br>
            <a:r>
              <a:rPr lang="zh-TW" altLang="en-US" dirty="0" smtClean="0">
                <a:effectLst/>
              </a:rPr>
              <a:t>原文網址：</a:t>
            </a:r>
            <a:r>
              <a:rPr lang="en-US" altLang="zh-TW" dirty="0" smtClean="0">
                <a:effectLst/>
                <a:hlinkClick r:id="rId3"/>
              </a:rPr>
              <a:t>https://read01.com/5aQ0n2.html</a:t>
            </a:r>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40</a:t>
            </a:fld>
            <a:endParaRPr lang="en-US" altLang="zh-TW"/>
          </a:p>
        </p:txBody>
      </p:sp>
    </p:spTree>
    <p:extLst>
      <p:ext uri="{BB962C8B-B14F-4D97-AF65-F5344CB8AC3E}">
        <p14:creationId xmlns:p14="http://schemas.microsoft.com/office/powerpoint/2010/main" val="254830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solidFill>
                  <a:srgbClr val="000000"/>
                </a:solidFill>
              </a:rPr>
              <a:pPr>
                <a:defRPr/>
              </a:pPr>
              <a:t>5</a:t>
            </a:fld>
            <a:endParaRPr lang="en-US" altLang="zh-TW">
              <a:solidFill>
                <a:srgbClr val="000000"/>
              </a:solidFill>
            </a:endParaRPr>
          </a:p>
        </p:txBody>
      </p:sp>
    </p:spTree>
    <p:extLst>
      <p:ext uri="{BB962C8B-B14F-4D97-AF65-F5344CB8AC3E}">
        <p14:creationId xmlns:p14="http://schemas.microsoft.com/office/powerpoint/2010/main" val="3198592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圖像版面配置區 1"/>
          <p:cNvSpPr>
            <a:spLocks noGrp="1" noRot="1" noChangeAspect="1" noTextEdit="1"/>
          </p:cNvSpPr>
          <p:nvPr>
            <p:ph type="sldImg"/>
          </p:nvPr>
        </p:nvSpPr>
        <p:spPr>
          <a:ln/>
        </p:spPr>
      </p:sp>
      <p:sp>
        <p:nvSpPr>
          <p:cNvPr id="1945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TW" smtClean="0"/>
          </a:p>
          <a:p>
            <a:endParaRPr lang="en-US" altLang="zh-TW" smtClean="0"/>
          </a:p>
          <a:p>
            <a:r>
              <a:rPr lang="zh-TW" altLang="en-US" smtClean="0"/>
              <a:t>沃爾瑪</a:t>
            </a:r>
            <a:r>
              <a:rPr lang="en-US" altLang="zh-TW" smtClean="0"/>
              <a:t>20</a:t>
            </a:r>
            <a:r>
              <a:rPr lang="zh-TW" altLang="en-US" smtClean="0"/>
              <a:t>多年前的發現，</a:t>
            </a:r>
            <a:r>
              <a:rPr lang="en-US" altLang="zh-TW" smtClean="0"/>
              <a:t>Walmart</a:t>
            </a:r>
            <a:r>
              <a:rPr lang="zh-TW" altLang="en-US" smtClean="0"/>
              <a:t>的分析人員只是不經意地發現，在每個週五晚間，總是會有大量的尿布與啤酒被一併購買。</a:t>
            </a:r>
          </a:p>
          <a:p>
            <a:r>
              <a:rPr lang="zh-TW" altLang="en-US" smtClean="0"/>
              <a:t>經過進一步的市場調查，才發現美國的婦女們常會在週五提醒先生在下班後要順路去幫孩子買尿布再回家，而同時先生也會想要順手帶個幾罐啤酒歡渡週末。有了這一層面的市場認知後，</a:t>
            </a:r>
            <a:r>
              <a:rPr lang="en-US" altLang="zh-TW" smtClean="0"/>
              <a:t>Walmart</a:t>
            </a:r>
            <a:r>
              <a:rPr lang="zh-TW" altLang="en-US" smtClean="0"/>
              <a:t>就開始在尿布區擺上啤酒飲料架，甚至在啤酒區擺上銷路較差、但價格較高的尿布（吃米都不知道米價了，又有幾個男人真的去研究尿布的價格）。結果，尿布跟啤酒的銷量便大幅成長了三成之多！</a:t>
            </a:r>
          </a:p>
          <a:p>
            <a:endParaRPr lang="zh-TW" altLang="en-US" smtClean="0"/>
          </a:p>
        </p:txBody>
      </p:sp>
      <p:sp>
        <p:nvSpPr>
          <p:cNvPr id="1946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8035F0B8-4C57-47D6-A434-3358AEE9A140}" type="slidenum">
              <a:rPr lang="zh-TW" altLang="en-US" smtClean="0"/>
              <a:pPr/>
              <a:t>7</a:t>
            </a:fld>
            <a:endParaRPr lang="en-US" altLang="zh-TW" smtClean="0"/>
          </a:p>
        </p:txBody>
      </p:sp>
    </p:spTree>
    <p:extLst>
      <p:ext uri="{BB962C8B-B14F-4D97-AF65-F5344CB8AC3E}">
        <p14:creationId xmlns:p14="http://schemas.microsoft.com/office/powerpoint/2010/main" val="2343720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投影片圖像版面配置區 1"/>
          <p:cNvSpPr>
            <a:spLocks noGrp="1" noRot="1" noChangeAspect="1" noTextEdit="1"/>
          </p:cNvSpPr>
          <p:nvPr>
            <p:ph type="sldImg"/>
          </p:nvPr>
        </p:nvSpPr>
        <p:spPr>
          <a:ln/>
        </p:spPr>
      </p:sp>
      <p:sp>
        <p:nvSpPr>
          <p:cNvPr id="7373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
        <p:nvSpPr>
          <p:cNvPr id="73732"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66688F77-1763-4929-AB05-00175960A9FB}" type="slidenum">
              <a:rPr lang="zh-TW" altLang="en-US" smtClean="0">
                <a:solidFill>
                  <a:srgbClr val="000000"/>
                </a:solidFill>
              </a:rPr>
              <a:pPr/>
              <a:t>8</a:t>
            </a:fld>
            <a:endParaRPr lang="en-US" altLang="zh-TW" smtClean="0">
              <a:solidFill>
                <a:srgbClr val="000000"/>
              </a:solidFill>
            </a:endParaRPr>
          </a:p>
        </p:txBody>
      </p:sp>
    </p:spTree>
    <p:extLst>
      <p:ext uri="{BB962C8B-B14F-4D97-AF65-F5344CB8AC3E}">
        <p14:creationId xmlns:p14="http://schemas.microsoft.com/office/powerpoint/2010/main" val="1356019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投影片圖像版面配置區 1"/>
          <p:cNvSpPr>
            <a:spLocks noGrp="1" noRot="1" noChangeAspect="1" noTextEdit="1"/>
          </p:cNvSpPr>
          <p:nvPr>
            <p:ph type="sldImg"/>
          </p:nvPr>
        </p:nvSpPr>
        <p:spPr>
          <a:ln/>
        </p:spPr>
      </p:sp>
      <p:sp>
        <p:nvSpPr>
          <p:cNvPr id="59395"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smtClean="0"/>
              <a:t>顧客之前的訂單、顧客的商品搜索記錄、心願清單、購物車，甚至包括使用者滑鼠在某商品頁面的停留時間。</a:t>
            </a:r>
            <a:endParaRPr lang="en-US" altLang="zh-TW" dirty="0" smtClean="0"/>
          </a:p>
          <a:p>
            <a:r>
              <a:rPr kumimoji="1" lang="zh-TW" altLang="en-US" sz="1200" u="none" strike="noStrike" kern="1200" dirty="0" smtClean="0">
                <a:solidFill>
                  <a:schemeClr val="tx1"/>
                </a:solidFill>
                <a:effectLst/>
                <a:latin typeface="Calibri" pitchFamily="34" charset="0"/>
                <a:ea typeface="新細明體" pitchFamily="18" charset="-120"/>
                <a:cs typeface="+mn-cs"/>
              </a:rPr>
              <a:t>如果寄發的商品出錯，亞馬遜會給予該用戶一定的折扣，或者乾脆將判斷失誤的商品作為「禮物」送出，還能提升公司的口碑。</a:t>
            </a:r>
            <a:br>
              <a:rPr kumimoji="1" lang="zh-TW" altLang="en-US" sz="1200" u="none" strike="noStrike" kern="1200" dirty="0" smtClean="0">
                <a:solidFill>
                  <a:schemeClr val="tx1"/>
                </a:solidFill>
                <a:effectLst/>
                <a:latin typeface="Calibri" pitchFamily="34" charset="0"/>
                <a:ea typeface="新細明體" pitchFamily="18" charset="-120"/>
                <a:cs typeface="+mn-cs"/>
              </a:rPr>
            </a:br>
            <a:r>
              <a:rPr kumimoji="1" lang="zh-TW" altLang="en-US" sz="1200" u="none" strike="noStrike" kern="1200" dirty="0" smtClean="0">
                <a:solidFill>
                  <a:schemeClr val="tx1"/>
                </a:solidFill>
                <a:effectLst/>
                <a:latin typeface="Calibri" pitchFamily="34" charset="0"/>
                <a:ea typeface="新細明體" pitchFamily="18" charset="-120"/>
                <a:cs typeface="+mn-cs"/>
              </a:rPr>
              <a:t/>
            </a:r>
            <a:br>
              <a:rPr kumimoji="1" lang="zh-TW" altLang="en-US" sz="1200" u="none" strike="noStrike" kern="1200" dirty="0" smtClean="0">
                <a:solidFill>
                  <a:schemeClr val="tx1"/>
                </a:solidFill>
                <a:effectLst/>
                <a:latin typeface="Calibri" pitchFamily="34" charset="0"/>
                <a:ea typeface="新細明體" pitchFamily="18" charset="-120"/>
                <a:cs typeface="+mn-cs"/>
              </a:rPr>
            </a:br>
            <a:r>
              <a:rPr kumimoji="1" lang="en-US" altLang="zh-TW" sz="1200" u="none" strike="noStrike" kern="1200" dirty="0" smtClean="0">
                <a:solidFill>
                  <a:schemeClr val="tx1"/>
                </a:solidFill>
                <a:effectLst/>
                <a:latin typeface="Calibri" pitchFamily="34" charset="0"/>
                <a:ea typeface="新細明體" pitchFamily="18" charset="-120"/>
                <a:cs typeface="+mn-cs"/>
              </a:rPr>
              <a:t/>
            </a:r>
            <a:br>
              <a:rPr kumimoji="1" lang="en-US" altLang="zh-TW" sz="1200" u="none" strike="noStrike" kern="1200" dirty="0" smtClean="0">
                <a:solidFill>
                  <a:schemeClr val="tx1"/>
                </a:solidFill>
                <a:effectLst/>
                <a:latin typeface="Calibri" pitchFamily="34" charset="0"/>
                <a:ea typeface="新細明體" pitchFamily="18" charset="-120"/>
                <a:cs typeface="+mn-cs"/>
              </a:rPr>
            </a:br>
            <a:r>
              <a:rPr lang="zh-TW" altLang="en-US" dirty="0" smtClean="0"/>
              <a:t/>
            </a:r>
            <a:br>
              <a:rPr lang="zh-TW" altLang="en-US" dirty="0" smtClean="0"/>
            </a:br>
            <a:endParaRPr lang="zh-TW" altLang="en-US" dirty="0" smtClean="0"/>
          </a:p>
        </p:txBody>
      </p:sp>
      <p:sp>
        <p:nvSpPr>
          <p:cNvPr id="59396"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20A02932-1267-40FE-891E-8E13F650417C}" type="slidenum">
              <a:rPr lang="zh-TW" altLang="en-US" smtClean="0"/>
              <a:pPr/>
              <a:t>10</a:t>
            </a:fld>
            <a:endParaRPr lang="en-US" altLang="zh-TW" smtClean="0"/>
          </a:p>
        </p:txBody>
      </p:sp>
    </p:spTree>
    <p:extLst>
      <p:ext uri="{BB962C8B-B14F-4D97-AF65-F5344CB8AC3E}">
        <p14:creationId xmlns:p14="http://schemas.microsoft.com/office/powerpoint/2010/main" val="3938749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深度神经网络（</a:t>
            </a:r>
            <a:r>
              <a:rPr lang="en-US" altLang="zh-CN" dirty="0" smtClean="0"/>
              <a:t>DNN</a:t>
            </a:r>
            <a:r>
              <a:rPr lang="zh-CN" altLang="en-US" dirty="0" smtClean="0"/>
              <a:t>）已被证明在图像和语音识别、自动生成音乐以及玩游戏等任务上是强有力的模型。</a:t>
            </a:r>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solidFill>
                  <a:srgbClr val="000000"/>
                </a:solidFill>
              </a:rPr>
              <a:pPr>
                <a:defRPr/>
              </a:pPr>
              <a:t>12</a:t>
            </a:fld>
            <a:endParaRPr lang="en-US" altLang="zh-TW">
              <a:solidFill>
                <a:srgbClr val="000000"/>
              </a:solidFill>
            </a:endParaRPr>
          </a:p>
        </p:txBody>
      </p:sp>
    </p:spTree>
    <p:extLst>
      <p:ext uri="{BB962C8B-B14F-4D97-AF65-F5344CB8AC3E}">
        <p14:creationId xmlns:p14="http://schemas.microsoft.com/office/powerpoint/2010/main" val="3357582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smtClean="0"/>
              <a:t>  </a:t>
            </a:r>
            <a:r>
              <a:rPr lang="zh-CN" altLang="en-US" baseline="0" dirty="0" smtClean="0"/>
              <a:t>這也就是為什麼要準備大量訓練數據的原因！！</a:t>
            </a:r>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14</a:t>
            </a:fld>
            <a:endParaRPr lang="en-US" altLang="zh-TW"/>
          </a:p>
        </p:txBody>
      </p:sp>
    </p:spTree>
    <p:extLst>
      <p:ext uri="{BB962C8B-B14F-4D97-AF65-F5344CB8AC3E}">
        <p14:creationId xmlns:p14="http://schemas.microsoft.com/office/powerpoint/2010/main" val="2766561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smtClean="0"/>
              <a:t>顯性特征  隱性特征</a:t>
            </a:r>
            <a:endParaRPr lang="zh-TW" altLang="en-US" dirty="0"/>
          </a:p>
        </p:txBody>
      </p:sp>
      <p:sp>
        <p:nvSpPr>
          <p:cNvPr id="4" name="投影片編號版面配置區 3"/>
          <p:cNvSpPr>
            <a:spLocks noGrp="1"/>
          </p:cNvSpPr>
          <p:nvPr>
            <p:ph type="sldNum" sz="quarter" idx="10"/>
          </p:nvPr>
        </p:nvSpPr>
        <p:spPr/>
        <p:txBody>
          <a:bodyPr/>
          <a:lstStyle/>
          <a:p>
            <a:pPr>
              <a:defRPr/>
            </a:pPr>
            <a:fld id="{27B533E8-2DE9-497D-85D4-AA9D49D4840B}" type="slidenum">
              <a:rPr lang="zh-TW" altLang="en-US" smtClean="0"/>
              <a:pPr>
                <a:defRPr/>
              </a:pPr>
              <a:t>19</a:t>
            </a:fld>
            <a:endParaRPr lang="en-US" altLang="zh-TW"/>
          </a:p>
        </p:txBody>
      </p:sp>
    </p:spTree>
    <p:extLst>
      <p:ext uri="{BB962C8B-B14F-4D97-AF65-F5344CB8AC3E}">
        <p14:creationId xmlns:p14="http://schemas.microsoft.com/office/powerpoint/2010/main" val="141113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a:prstGeom prst="rect">
            <a:avLst/>
          </a:prstGeom>
        </p:spPr>
        <p:txBody>
          <a:bodyPr/>
          <a:lstStyle/>
          <a:p>
            <a:r>
              <a:rPr lang="zh-TW" altLang="en-US" noProof="1" smtClean="0"/>
              <a:t>按一下以編輯母片標題樣式</a:t>
            </a:r>
            <a:endParaRPr lang="zh-TW" altLang="en-US" noProof="1"/>
          </a:p>
        </p:txBody>
      </p:sp>
      <p:sp>
        <p:nvSpPr>
          <p:cNvPr id="3" name="副標題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noProof="1" smtClean="0"/>
              <a:t>按一下以編輯母片副標題樣式</a:t>
            </a:r>
            <a:endParaRPr lang="zh-TW" altLang="en-US" noProof="1"/>
          </a:p>
        </p:txBody>
      </p:sp>
    </p:spTree>
    <p:extLst>
      <p:ext uri="{BB962C8B-B14F-4D97-AF65-F5344CB8AC3E}">
        <p14:creationId xmlns:p14="http://schemas.microsoft.com/office/powerpoint/2010/main" val="981684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a:xfrm>
            <a:off x="457200" y="1600200"/>
            <a:ext cx="8229600" cy="4525963"/>
          </a:xfrm>
          <a:prstGeom prst="rect">
            <a:avLst/>
          </a:prstGeo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1542778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noProof="1" smtClean="0"/>
              <a:t>按一下以編輯母片標題樣式</a:t>
            </a:r>
            <a:endParaRPr lang="en-US"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40917834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3737845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8766403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7" descr="cover_white.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noProof="1"/>
              <a:t>按一下以編輯母片標題樣式</a:t>
            </a:r>
            <a:endParaRPr lang="en-US" altLang="zh-TW" noProof="1"/>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noProof="1"/>
              <a:t>按一下以編輯母片副標題樣式</a:t>
            </a:r>
            <a:endParaRPr lang="en-US" altLang="zh-TW" noProof="1"/>
          </a:p>
        </p:txBody>
      </p:sp>
    </p:spTree>
    <p:extLst>
      <p:ext uri="{BB962C8B-B14F-4D97-AF65-F5344CB8AC3E}">
        <p14:creationId xmlns:p14="http://schemas.microsoft.com/office/powerpoint/2010/main" val="31456003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5332886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107072578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36085587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1232685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Tree>
    <p:extLst>
      <p:ext uri="{BB962C8B-B14F-4D97-AF65-F5344CB8AC3E}">
        <p14:creationId xmlns:p14="http://schemas.microsoft.com/office/powerpoint/2010/main" val="3407554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384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a:prstGeom prst="rect">
            <a:avLst/>
          </a:prstGeom>
        </p:spPr>
        <p:txBody>
          <a:bodyPr vert="eaVert"/>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a:xfrm>
            <a:off x="457200" y="274638"/>
            <a:ext cx="6019800" cy="5851525"/>
          </a:xfrm>
          <a:prstGeom prst="rect">
            <a:avLst/>
          </a:prstGeo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7782664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23103655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noProof="1" smtClean="0"/>
              <a:t>按一下以編輯母片標題樣式</a:t>
            </a:r>
            <a:endParaRPr lang="en-US"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12762644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24746620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26748036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7" descr="cover_white.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noProof="1"/>
              <a:t>按一下以編輯母片標題樣式</a:t>
            </a:r>
            <a:endParaRPr lang="en-US" altLang="zh-TW" noProof="1"/>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noProof="1"/>
              <a:t>按一下以編輯母片副標題樣式</a:t>
            </a:r>
            <a:endParaRPr lang="en-US" altLang="zh-TW" noProof="1"/>
          </a:p>
        </p:txBody>
      </p:sp>
    </p:spTree>
    <p:extLst>
      <p:ext uri="{BB962C8B-B14F-4D97-AF65-F5344CB8AC3E}">
        <p14:creationId xmlns:p14="http://schemas.microsoft.com/office/powerpoint/2010/main" val="263548012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427945599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42085227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078472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7451685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Tree>
    <p:extLst>
      <p:ext uri="{BB962C8B-B14F-4D97-AF65-F5344CB8AC3E}">
        <p14:creationId xmlns:p14="http://schemas.microsoft.com/office/powerpoint/2010/main" val="1860906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7" descr="cover_white.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noProof="1"/>
              <a:t>按一下以編輯母片標題樣式</a:t>
            </a:r>
            <a:endParaRPr lang="en-US" altLang="zh-TW" noProof="1"/>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noProof="1"/>
              <a:t>按一下以編輯母片副標題樣式</a:t>
            </a:r>
            <a:endParaRPr lang="en-US" altLang="zh-TW" noProof="1"/>
          </a:p>
        </p:txBody>
      </p:sp>
    </p:spTree>
    <p:extLst>
      <p:ext uri="{BB962C8B-B14F-4D97-AF65-F5344CB8AC3E}">
        <p14:creationId xmlns:p14="http://schemas.microsoft.com/office/powerpoint/2010/main" val="218066951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7065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40417287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noProof="1" smtClean="0"/>
              <a:t>按一下以編輯母片標題樣式</a:t>
            </a:r>
            <a:endParaRPr lang="en-US"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2019443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350794110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1976819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7" descr="cover_white.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noProof="1"/>
              <a:t>按一下以編輯母片標題樣式</a:t>
            </a:r>
            <a:endParaRPr lang="en-US" altLang="zh-TW" noProof="1"/>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noProof="1"/>
              <a:t>按一下以編輯母片副標題樣式</a:t>
            </a:r>
            <a:endParaRPr lang="en-US" altLang="zh-TW" noProof="1"/>
          </a:p>
        </p:txBody>
      </p:sp>
    </p:spTree>
    <p:extLst>
      <p:ext uri="{BB962C8B-B14F-4D97-AF65-F5344CB8AC3E}">
        <p14:creationId xmlns:p14="http://schemas.microsoft.com/office/powerpoint/2010/main" val="428047790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5268276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33674358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40685856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52052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405409740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Tree>
    <p:extLst>
      <p:ext uri="{BB962C8B-B14F-4D97-AF65-F5344CB8AC3E}">
        <p14:creationId xmlns:p14="http://schemas.microsoft.com/office/powerpoint/2010/main" val="608792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2526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187613031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noProof="1" smtClean="0"/>
              <a:t>按一下以編輯母片標題樣式</a:t>
            </a:r>
            <a:endParaRPr lang="en-US"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4651149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390389224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41672352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4500"/>
            </a:lvl1pPr>
          </a:lstStyle>
          <a:p>
            <a:r>
              <a:rPr lang="zh-TW" altLang="en-US" noProof="1" smtClean="0"/>
              <a:t>按一下以編輯母片標題樣式</a:t>
            </a:r>
            <a:endParaRPr lang="zh-TW" altLang="en-US" noProof="1"/>
          </a:p>
        </p:txBody>
      </p:sp>
      <p:sp>
        <p:nvSpPr>
          <p:cNvPr id="3" name="副標題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noProof="1" smtClean="0"/>
              <a:t>按一下以編輯母片副標題樣式</a:t>
            </a:r>
            <a:endParaRPr lang="zh-TW" altLang="en-US" noProof="1"/>
          </a:p>
        </p:txBody>
      </p:sp>
    </p:spTree>
    <p:extLst>
      <p:ext uri="{BB962C8B-B14F-4D97-AF65-F5344CB8AC3E}">
        <p14:creationId xmlns:p14="http://schemas.microsoft.com/office/powerpoint/2010/main" val="50434012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47518327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4500"/>
            </a:lvl1p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noProof="1" smtClean="0"/>
              <a:t>按一下以編輯母片文字樣式</a:t>
            </a:r>
          </a:p>
        </p:txBody>
      </p:sp>
    </p:spTree>
    <p:extLst>
      <p:ext uri="{BB962C8B-B14F-4D97-AF65-F5344CB8AC3E}">
        <p14:creationId xmlns:p14="http://schemas.microsoft.com/office/powerpoint/2010/main" val="85625799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sz="half" idx="1"/>
          </p:nvPr>
        </p:nvSpPr>
        <p:spPr>
          <a:xfrm>
            <a:off x="468313" y="1844675"/>
            <a:ext cx="4163187" cy="3960813"/>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內容版面配置區 3"/>
          <p:cNvSpPr>
            <a:spLocks noGrp="1"/>
          </p:cNvSpPr>
          <p:nvPr>
            <p:ph sz="half" idx="2"/>
          </p:nvPr>
        </p:nvSpPr>
        <p:spPr>
          <a:xfrm>
            <a:off x="4801426" y="1844675"/>
            <a:ext cx="4163187" cy="3960813"/>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425490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28241081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29841" y="365125"/>
            <a:ext cx="7886700" cy="1325563"/>
          </a:xfrm>
        </p:spPr>
        <p:txBody>
          <a:body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noProof="1" smtClean="0"/>
              <a:t>按一下以編輯母片文字樣式</a:t>
            </a:r>
          </a:p>
        </p:txBody>
      </p:sp>
      <p:sp>
        <p:nvSpPr>
          <p:cNvPr id="4" name="內容版面配置區 3"/>
          <p:cNvSpPr>
            <a:spLocks noGrp="1"/>
          </p:cNvSpPr>
          <p:nvPr>
            <p:ph sz="half" idx="2"/>
          </p:nvPr>
        </p:nvSpPr>
        <p:spPr>
          <a:xfrm>
            <a:off x="629841" y="2505075"/>
            <a:ext cx="3868340" cy="3684588"/>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5" name="文字版面配置區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noProof="1" smtClean="0"/>
              <a:t>按一下以編輯母片文字樣式</a:t>
            </a:r>
          </a:p>
        </p:txBody>
      </p:sp>
      <p:sp>
        <p:nvSpPr>
          <p:cNvPr id="6" name="內容版面配置區 5"/>
          <p:cNvSpPr>
            <a:spLocks noGrp="1"/>
          </p:cNvSpPr>
          <p:nvPr>
            <p:ph sz="quarter" idx="4"/>
          </p:nvPr>
        </p:nvSpPr>
        <p:spPr>
          <a:xfrm>
            <a:off x="4629150" y="2505075"/>
            <a:ext cx="3887391" cy="3684588"/>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12714334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Tree>
    <p:extLst>
      <p:ext uri="{BB962C8B-B14F-4D97-AF65-F5344CB8AC3E}">
        <p14:creationId xmlns:p14="http://schemas.microsoft.com/office/powerpoint/2010/main" val="35437520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35732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noProof="1" smtClean="0"/>
              <a:t>按一下以編輯母片文字樣式</a:t>
            </a:r>
          </a:p>
        </p:txBody>
      </p:sp>
    </p:spTree>
    <p:extLst>
      <p:ext uri="{BB962C8B-B14F-4D97-AF65-F5344CB8AC3E}">
        <p14:creationId xmlns:p14="http://schemas.microsoft.com/office/powerpoint/2010/main" val="37889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noProof="1" smtClean="0"/>
              <a:t>按一下以編輯母片標題樣式</a:t>
            </a:r>
            <a:endParaRPr lang="zh-TW" altLang="en-US" noProof="1"/>
          </a:p>
        </p:txBody>
      </p:sp>
      <p:sp>
        <p:nvSpPr>
          <p:cNvPr id="3" name="圖片版面配置區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TW" altLang="en-US" noProof="1"/>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noProof="1" smtClean="0"/>
              <a:t>按一下以編輯母片文字樣式</a:t>
            </a:r>
          </a:p>
        </p:txBody>
      </p:sp>
    </p:spTree>
    <p:extLst>
      <p:ext uri="{BB962C8B-B14F-4D97-AF65-F5344CB8AC3E}">
        <p14:creationId xmlns:p14="http://schemas.microsoft.com/office/powerpoint/2010/main" val="337952691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96362419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40141" y="692150"/>
            <a:ext cx="2124472" cy="5113338"/>
          </a:xfrm>
        </p:spPr>
        <p:txBody>
          <a:bodyPr vert="eaVert"/>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a:xfrm>
            <a:off x="466725" y="692150"/>
            <a:ext cx="6250258" cy="5113338"/>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00102802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6703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40279100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4500"/>
            </a:lvl1pPr>
          </a:lstStyle>
          <a:p>
            <a:r>
              <a:rPr lang="zh-TW" altLang="en-US" noProof="1" smtClean="0"/>
              <a:t>按一下以編輯母片標題樣式</a:t>
            </a:r>
            <a:endParaRPr lang="zh-TW" altLang="en-US" noProof="1"/>
          </a:p>
        </p:txBody>
      </p:sp>
      <p:sp>
        <p:nvSpPr>
          <p:cNvPr id="3" name="副標題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noProof="1" smtClean="0"/>
              <a:t>按一下以編輯母片副標題樣式</a:t>
            </a:r>
            <a:endParaRPr lang="zh-TW" altLang="en-US" noProof="1"/>
          </a:p>
        </p:txBody>
      </p:sp>
    </p:spTree>
    <p:extLst>
      <p:ext uri="{BB962C8B-B14F-4D97-AF65-F5344CB8AC3E}">
        <p14:creationId xmlns:p14="http://schemas.microsoft.com/office/powerpoint/2010/main" val="1184751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385387349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8267181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4500"/>
            </a:lvl1p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noProof="1" smtClean="0"/>
              <a:t>按一下以編輯母片文字樣式</a:t>
            </a:r>
          </a:p>
        </p:txBody>
      </p:sp>
    </p:spTree>
    <p:extLst>
      <p:ext uri="{BB962C8B-B14F-4D97-AF65-F5344CB8AC3E}">
        <p14:creationId xmlns:p14="http://schemas.microsoft.com/office/powerpoint/2010/main" val="391319390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sz="half" idx="1"/>
          </p:nvPr>
        </p:nvSpPr>
        <p:spPr>
          <a:xfrm>
            <a:off x="468313" y="1844675"/>
            <a:ext cx="4163187" cy="3960813"/>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內容版面配置區 3"/>
          <p:cNvSpPr>
            <a:spLocks noGrp="1"/>
          </p:cNvSpPr>
          <p:nvPr>
            <p:ph sz="half" idx="2"/>
          </p:nvPr>
        </p:nvSpPr>
        <p:spPr>
          <a:xfrm>
            <a:off x="4801426" y="1844675"/>
            <a:ext cx="4163187" cy="3960813"/>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84954879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29841" y="365125"/>
            <a:ext cx="7886700" cy="1325563"/>
          </a:xfrm>
        </p:spPr>
        <p:txBody>
          <a:body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noProof="1" smtClean="0"/>
              <a:t>按一下以編輯母片文字樣式</a:t>
            </a:r>
          </a:p>
        </p:txBody>
      </p:sp>
      <p:sp>
        <p:nvSpPr>
          <p:cNvPr id="4" name="內容版面配置區 3"/>
          <p:cNvSpPr>
            <a:spLocks noGrp="1"/>
          </p:cNvSpPr>
          <p:nvPr>
            <p:ph sz="half" idx="2"/>
          </p:nvPr>
        </p:nvSpPr>
        <p:spPr>
          <a:xfrm>
            <a:off x="629841" y="2505075"/>
            <a:ext cx="3868340" cy="3684588"/>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5" name="文字版面配置區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noProof="1" smtClean="0"/>
              <a:t>按一下以編輯母片文字樣式</a:t>
            </a:r>
          </a:p>
        </p:txBody>
      </p:sp>
      <p:sp>
        <p:nvSpPr>
          <p:cNvPr id="6" name="內容版面配置區 5"/>
          <p:cNvSpPr>
            <a:spLocks noGrp="1"/>
          </p:cNvSpPr>
          <p:nvPr>
            <p:ph sz="quarter" idx="4"/>
          </p:nvPr>
        </p:nvSpPr>
        <p:spPr>
          <a:xfrm>
            <a:off x="4629150" y="2505075"/>
            <a:ext cx="3887391" cy="3684588"/>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146180910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Tree>
    <p:extLst>
      <p:ext uri="{BB962C8B-B14F-4D97-AF65-F5344CB8AC3E}">
        <p14:creationId xmlns:p14="http://schemas.microsoft.com/office/powerpoint/2010/main" val="402425449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41708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noProof="1" smtClean="0"/>
              <a:t>按一下以編輯母片文字樣式</a:t>
            </a:r>
          </a:p>
        </p:txBody>
      </p:sp>
    </p:spTree>
    <p:extLst>
      <p:ext uri="{BB962C8B-B14F-4D97-AF65-F5344CB8AC3E}">
        <p14:creationId xmlns:p14="http://schemas.microsoft.com/office/powerpoint/2010/main" val="325818137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noProof="1" smtClean="0"/>
              <a:t>按一下以編輯母片標題樣式</a:t>
            </a:r>
            <a:endParaRPr lang="zh-TW" altLang="en-US" noProof="1"/>
          </a:p>
        </p:txBody>
      </p:sp>
      <p:sp>
        <p:nvSpPr>
          <p:cNvPr id="3" name="圖片版面配置區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TW" altLang="en-US" noProof="1"/>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noProof="1" smtClean="0"/>
              <a:t>按一下以編輯母片文字樣式</a:t>
            </a:r>
          </a:p>
        </p:txBody>
      </p:sp>
    </p:spTree>
    <p:extLst>
      <p:ext uri="{BB962C8B-B14F-4D97-AF65-F5344CB8AC3E}">
        <p14:creationId xmlns:p14="http://schemas.microsoft.com/office/powerpoint/2010/main" val="670782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58639240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40141" y="692150"/>
            <a:ext cx="2124472" cy="5113338"/>
          </a:xfrm>
        </p:spPr>
        <p:txBody>
          <a:bodyPr vert="eaVert"/>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a:xfrm>
            <a:off x="466725" y="692150"/>
            <a:ext cx="6250258" cy="5113338"/>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4150536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27323887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143353925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38440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9911508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9649476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570320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090916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02054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120738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7085397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539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Tree>
    <p:extLst>
      <p:ext uri="{BB962C8B-B14F-4D97-AF65-F5344CB8AC3E}">
        <p14:creationId xmlns:p14="http://schemas.microsoft.com/office/powerpoint/2010/main" val="104483708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697335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a:prstGeom prst="rect">
            <a:avLst/>
          </a:prstGeo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extLst>
      <p:ext uri="{BB962C8B-B14F-4D97-AF65-F5344CB8AC3E}">
        <p14:creationId xmlns:p14="http://schemas.microsoft.com/office/powerpoint/2010/main" val="16750003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48260135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344820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86422319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11100735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66735320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5483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3767347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104402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5238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1600200"/>
            <a:ext cx="8229600" cy="4525963"/>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3429498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5299062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15227119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20671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51284943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0557606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848343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9071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0037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87573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350592264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043619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646209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67968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29680849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97581979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83040929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7297401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71379510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296255278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861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1200536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noProof="1" smtClean="0"/>
              <a:t>按一下以編輯母片標題樣式</a:t>
            </a:r>
            <a:endParaRPr lang="en-US"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323571946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25772766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18188140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58760181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7029499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29900203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16151447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51808646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0119208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41027649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2592527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52470861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72614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6521348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27703610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5942776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92917442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196131537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813947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539372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40890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60688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74499862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857116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41559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9528821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9719843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536072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543019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713"/>
            <a:ext cx="822960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782763"/>
            <a:ext cx="8229600" cy="4525962"/>
          </a:xfrm>
        </p:spPr>
        <p:txBody>
          <a:bodyPr/>
          <a:lstStyle/>
          <a:p>
            <a:pPr lvl="0"/>
            <a:endParaRPr lang="zh-TW" altLang="en-US" noProof="0"/>
          </a:p>
        </p:txBody>
      </p:sp>
    </p:spTree>
    <p:extLst>
      <p:ext uri="{BB962C8B-B14F-4D97-AF65-F5344CB8AC3E}">
        <p14:creationId xmlns:p14="http://schemas.microsoft.com/office/powerpoint/2010/main" val="165496983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54763087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318404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18971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zh-TW" altLang="en-US" noProof="1" smtClean="0"/>
              <a:t>按一下以編輯母片標題樣式</a:t>
            </a:r>
            <a:endParaRPr lang="en-US" noProof="1"/>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noProof="1" smtClean="0"/>
              <a:t>按一下以編輯母片副標題樣式</a:t>
            </a:r>
            <a:endParaRPr lang="en-US" noProof="1"/>
          </a:p>
        </p:txBody>
      </p:sp>
    </p:spTree>
    <p:extLst>
      <p:ext uri="{BB962C8B-B14F-4D97-AF65-F5344CB8AC3E}">
        <p14:creationId xmlns:p14="http://schemas.microsoft.com/office/powerpoint/2010/main" val="13639296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534122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875371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016822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91220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5773159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6820873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15384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302881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713"/>
            <a:ext cx="822960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782763"/>
            <a:ext cx="8229600" cy="4525962"/>
          </a:xfrm>
        </p:spPr>
        <p:txBody>
          <a:bodyPr/>
          <a:lstStyle/>
          <a:p>
            <a:pPr lvl="0"/>
            <a:endParaRPr lang="zh-TW" altLang="en-US" noProof="0"/>
          </a:p>
        </p:txBody>
      </p:sp>
    </p:spTree>
    <p:extLst>
      <p:ext uri="{BB962C8B-B14F-4D97-AF65-F5344CB8AC3E}">
        <p14:creationId xmlns:p14="http://schemas.microsoft.com/office/powerpoint/2010/main" val="192220036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2541351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78948432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55190622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406485963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53395619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06974608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139939359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44932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49780090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24963555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79724736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2167155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312403600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713"/>
            <a:ext cx="822960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782763"/>
            <a:ext cx="8229600" cy="4525962"/>
          </a:xfrm>
        </p:spPr>
        <p:txBody>
          <a:bodyPr/>
          <a:lstStyle/>
          <a:p>
            <a:pPr lvl="0"/>
            <a:endParaRPr lang="zh-TW" altLang="en-US" noProof="0"/>
          </a:p>
        </p:txBody>
      </p:sp>
    </p:spTree>
    <p:extLst>
      <p:ext uri="{BB962C8B-B14F-4D97-AF65-F5344CB8AC3E}">
        <p14:creationId xmlns:p14="http://schemas.microsoft.com/office/powerpoint/2010/main" val="305622527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250595333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9350068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80524504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49858327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92789397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179544712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05010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84562967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8123411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zh-TW" altLang="en-US" noProof="1" smtClean="0"/>
              <a:t>按一下以編輯母片標題樣式</a:t>
            </a:r>
            <a:endParaRPr lang="en-US" noProof="1"/>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86124466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58127246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514319299"/>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13463598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47368210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94138510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1572790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414156117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415638706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91961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4204930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412619595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9478768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53771243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03612449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361429891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97811229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66226783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97781953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8931178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340426245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9999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zh-TW" altLang="en-US" noProof="1" smtClean="0"/>
              <a:t>按一下以編輯母片標題樣式</a:t>
            </a:r>
            <a:endParaRPr lang="en-US" noProof="1"/>
          </a:p>
        </p:txBody>
      </p:sp>
    </p:spTree>
    <p:extLst>
      <p:ext uri="{BB962C8B-B14F-4D97-AF65-F5344CB8AC3E}">
        <p14:creationId xmlns:p14="http://schemas.microsoft.com/office/powerpoint/2010/main" val="276094322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67219553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4048514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27973559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93300848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310669432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03674676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11000333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32035624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43917437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9054623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73598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02487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38737256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81312830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12202545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25568784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7" descr="cover_white.jpg"/>
          <p:cNvPicPr>
            <a:picLocks noChangeAspect="1" noChangeArrowheads="1"/>
          </p:cNvPicPr>
          <p:nvPr userDrawn="1"/>
        </p:nvPicPr>
        <p:blipFill>
          <a:blip r:embed="rId2" cstate="print"/>
          <a:srcRect/>
          <a:stretch>
            <a:fillRect/>
          </a:stretch>
        </p:blipFill>
        <p:spPr bwMode="auto">
          <a:xfrm>
            <a:off x="14288" y="0"/>
            <a:ext cx="9115425" cy="6858000"/>
          </a:xfrm>
          <a:prstGeom prst="rect">
            <a:avLst/>
          </a:prstGeom>
          <a:noFill/>
          <a:ln w="9525">
            <a:noFill/>
            <a:miter lim="800000"/>
            <a:headEnd/>
            <a:tailEnd/>
          </a:ln>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noProof="1"/>
              <a:t>按一下以編輯母片標題樣式</a:t>
            </a:r>
            <a:endParaRPr lang="en-US" altLang="zh-TW" noProof="1"/>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noProof="1"/>
              <a:t>按一下以編輯母片副標題樣式</a:t>
            </a:r>
            <a:endParaRPr lang="en-US" altLang="zh-TW" noProof="1"/>
          </a:p>
        </p:txBody>
      </p:sp>
    </p:spTree>
    <p:extLst>
      <p:ext uri="{BB962C8B-B14F-4D97-AF65-F5344CB8AC3E}">
        <p14:creationId xmlns:p14="http://schemas.microsoft.com/office/powerpoint/2010/main" val="31701100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76259417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350450212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36084686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092465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36592794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77079640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Tree>
    <p:extLst>
      <p:ext uri="{BB962C8B-B14F-4D97-AF65-F5344CB8AC3E}">
        <p14:creationId xmlns:p14="http://schemas.microsoft.com/office/powerpoint/2010/main" val="187797637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78881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316045407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noProof="1" smtClean="0"/>
              <a:t>按一下以編輯母片標題樣式</a:t>
            </a:r>
            <a:endParaRPr lang="en-US"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155285705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368039694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76000377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srcRect/>
          <a:stretch>
            <a:fillRect/>
          </a:stretch>
        </p:blipFill>
        <p:spPr bwMode="auto">
          <a:xfrm>
            <a:off x="14288" y="0"/>
            <a:ext cx="9115425" cy="6858000"/>
          </a:xfrm>
          <a:prstGeom prst="rect">
            <a:avLst/>
          </a:prstGeom>
          <a:noFill/>
          <a:ln w="9525">
            <a:noFill/>
            <a:miter lim="800000"/>
            <a:headEnd/>
            <a:tailEnd/>
          </a:ln>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199130719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7282327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6123919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6383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zh-TW" altLang="en-US" noProof="1" smtClean="0"/>
              <a:t>按一下以編輯母片標題樣式</a:t>
            </a:r>
            <a:endParaRPr lang="en-US" noProof="1"/>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284302800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8544019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852165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5234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0943242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319930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544262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812200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7" descr="cover_white.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smtClean="0"/>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smtClean="0"/>
              <a:t>按一下以編輯母片副標題樣式</a:t>
            </a:r>
            <a:endParaRPr lang="en-US" altLang="zh-TW"/>
          </a:p>
        </p:txBody>
      </p:sp>
    </p:spTree>
    <p:extLst>
      <p:ext uri="{BB962C8B-B14F-4D97-AF65-F5344CB8AC3E}">
        <p14:creationId xmlns:p14="http://schemas.microsoft.com/office/powerpoint/2010/main" val="121333130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411621421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6908450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3711228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424018401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81316108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327538204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74162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02791249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633127999"/>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74578894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360251373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a:prstGeom prst="rect">
            <a:avLst/>
          </a:prstGeom>
        </p:spPr>
        <p:txBody>
          <a:bodyPr/>
          <a:lstStyle/>
          <a:p>
            <a:r>
              <a:rPr lang="zh-TW" altLang="en-US" noProof="1" smtClean="0"/>
              <a:t>按一下以編輯母片標題樣式</a:t>
            </a:r>
            <a:endParaRPr lang="zh-TW" altLang="en-US" noProof="1"/>
          </a:p>
        </p:txBody>
      </p:sp>
      <p:sp>
        <p:nvSpPr>
          <p:cNvPr id="3" name="副標題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noProof="1" smtClean="0"/>
              <a:t>按一下以編輯母片副標題樣式</a:t>
            </a:r>
            <a:endParaRPr lang="zh-TW" altLang="en-US" noProof="1"/>
          </a:p>
        </p:txBody>
      </p:sp>
    </p:spTree>
    <p:extLst>
      <p:ext uri="{BB962C8B-B14F-4D97-AF65-F5344CB8AC3E}">
        <p14:creationId xmlns:p14="http://schemas.microsoft.com/office/powerpoint/2010/main" val="70946997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40652333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38245027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358458043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內容版面配置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185220346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內容版面配置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5" name="文字版面配置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內容版面配置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87266406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Tree>
    <p:extLst>
      <p:ext uri="{BB962C8B-B14F-4D97-AF65-F5344CB8AC3E}">
        <p14:creationId xmlns:p14="http://schemas.microsoft.com/office/powerpoint/2010/main" val="353202624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6375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文字版面配置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65505705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noProof="1" smtClean="0"/>
              <a:t>按一下以編輯母片標題樣式</a:t>
            </a:r>
            <a:endParaRPr lang="zh-TW" altLang="en-US" noProof="1"/>
          </a:p>
        </p:txBody>
      </p:sp>
      <p:sp>
        <p:nvSpPr>
          <p:cNvPr id="3" name="圖片版面配置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114217670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a:xfrm>
            <a:off x="457200" y="1600200"/>
            <a:ext cx="8229600" cy="4525963"/>
          </a:xfrm>
          <a:prstGeom prst="rect">
            <a:avLst/>
          </a:prstGeo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75597882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a:prstGeom prst="rect">
            <a:avLst/>
          </a:prstGeom>
        </p:spPr>
        <p:txBody>
          <a:bodyPr vert="eaVert"/>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a:xfrm>
            <a:off x="457200" y="274638"/>
            <a:ext cx="6019800" cy="5851525"/>
          </a:xfrm>
          <a:prstGeom prst="rect">
            <a:avLst/>
          </a:prstGeo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8575793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a:prstGeom prst="rect">
            <a:avLst/>
          </a:prstGeom>
        </p:spPr>
        <p:txBody>
          <a:bodyPr/>
          <a:lstStyle/>
          <a:p>
            <a:r>
              <a:rPr lang="zh-TW" altLang="en-US" noProof="1" smtClean="0"/>
              <a:t>按一下以編輯母片標題樣式</a:t>
            </a:r>
            <a:endParaRPr lang="zh-TW" altLang="en-US" noProof="1"/>
          </a:p>
        </p:txBody>
      </p:sp>
      <p:sp>
        <p:nvSpPr>
          <p:cNvPr id="3" name="副標題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noProof="1" smtClean="0"/>
              <a:t>按一下以編輯母片副標題樣式</a:t>
            </a:r>
            <a:endParaRPr lang="zh-TW" altLang="en-US" noProof="1"/>
          </a:p>
        </p:txBody>
      </p:sp>
    </p:spTree>
    <p:extLst>
      <p:ext uri="{BB962C8B-B14F-4D97-AF65-F5344CB8AC3E}">
        <p14:creationId xmlns:p14="http://schemas.microsoft.com/office/powerpoint/2010/main" val="32958488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noProof="1" smtClean="0"/>
              <a:t>按一下以編輯母片標題樣式</a:t>
            </a:r>
            <a:endParaRPr lang="zh-TW" altLang="en-US" noProof="1"/>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noProof="1" smtClean="0"/>
              <a:t>按一下以編輯母片副標題樣式</a:t>
            </a:r>
            <a:endParaRPr lang="zh-TW" altLang="en-US" noProof="1"/>
          </a:p>
        </p:txBody>
      </p:sp>
    </p:spTree>
    <p:extLst>
      <p:ext uri="{BB962C8B-B14F-4D97-AF65-F5344CB8AC3E}">
        <p14:creationId xmlns:p14="http://schemas.microsoft.com/office/powerpoint/2010/main" val="44775953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90813381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193451423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內容版面配置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106511748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內容版面配置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5" name="文字版面配置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內容版面配置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34477497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Tree>
    <p:extLst>
      <p:ext uri="{BB962C8B-B14F-4D97-AF65-F5344CB8AC3E}">
        <p14:creationId xmlns:p14="http://schemas.microsoft.com/office/powerpoint/2010/main" val="412870767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39001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文字版面配置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248890333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noProof="1" smtClean="0"/>
              <a:t>按一下以編輯母片標題樣式</a:t>
            </a:r>
            <a:endParaRPr lang="zh-TW" altLang="en-US" noProof="1"/>
          </a:p>
        </p:txBody>
      </p:sp>
      <p:sp>
        <p:nvSpPr>
          <p:cNvPr id="3" name="圖片版面配置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345869458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a:xfrm>
            <a:off x="457200" y="1600200"/>
            <a:ext cx="8229600" cy="4525963"/>
          </a:xfrm>
          <a:prstGeom prst="rect">
            <a:avLst/>
          </a:prstGeo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370339094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a:prstGeom prst="rect">
            <a:avLst/>
          </a:prstGeom>
        </p:spPr>
        <p:txBody>
          <a:bodyPr vert="eaVert"/>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a:xfrm>
            <a:off x="457200" y="274638"/>
            <a:ext cx="6019800" cy="5851525"/>
          </a:xfrm>
          <a:prstGeom prst="rect">
            <a:avLst/>
          </a:prstGeo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3917048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311042608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145188334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44718462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270099265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57892820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98035242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295230028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15858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5039906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288959335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19793123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noProof="1" smtClean="0"/>
              <a:t>按一下以編輯母片文字樣式</a:t>
            </a:r>
          </a:p>
        </p:txBody>
      </p:sp>
    </p:spTree>
    <p:extLst>
      <p:ext uri="{BB962C8B-B14F-4D97-AF65-F5344CB8AC3E}">
        <p14:creationId xmlns:p14="http://schemas.microsoft.com/office/powerpoint/2010/main" val="412713399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extLst>
      <p:ext uri="{BB962C8B-B14F-4D97-AF65-F5344CB8AC3E}">
        <p14:creationId xmlns:p14="http://schemas.microsoft.com/office/powerpoint/2010/main" val="280550158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cover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a:t>按一下以編輯母片標題樣式</a:t>
            </a:r>
            <a:endParaRPr lang="en-US" altLang="zh-TW"/>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a:t>按一下以編輯母片副標題樣式</a:t>
            </a:r>
            <a:endParaRPr lang="en-US" altLang="zh-TW"/>
          </a:p>
        </p:txBody>
      </p:sp>
    </p:spTree>
    <p:extLst>
      <p:ext uri="{BB962C8B-B14F-4D97-AF65-F5344CB8AC3E}">
        <p14:creationId xmlns:p14="http://schemas.microsoft.com/office/powerpoint/2010/main" val="391263091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9853813"/>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73318113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414283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2109220"/>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5268711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26993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6910349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422999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sz="half" idx="1"/>
          </p:nvPr>
        </p:nvSpPr>
        <p:spPr>
          <a:xfrm>
            <a:off x="468313" y="1844675"/>
            <a:ext cx="4171950" cy="3960813"/>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內容版面配置區 3"/>
          <p:cNvSpPr>
            <a:spLocks noGrp="1"/>
          </p:cNvSpPr>
          <p:nvPr>
            <p:ph sz="half" idx="2"/>
          </p:nvPr>
        </p:nvSpPr>
        <p:spPr>
          <a:xfrm>
            <a:off x="4792663" y="1844675"/>
            <a:ext cx="4171950" cy="3960813"/>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553076579"/>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2260959"/>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634408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a:prstGeom prst="rect">
            <a:avLst/>
          </a:prstGeom>
        </p:spPr>
        <p:txBody>
          <a:bodyPr/>
          <a:lstStyle/>
          <a:p>
            <a:r>
              <a:rPr lang="zh-TW" altLang="en-US" noProof="1" smtClean="0"/>
              <a:t>按一下以編輯母片標題樣式</a:t>
            </a:r>
            <a:endParaRPr lang="zh-TW" altLang="en-US" noProof="1"/>
          </a:p>
        </p:txBody>
      </p:sp>
      <p:sp>
        <p:nvSpPr>
          <p:cNvPr id="3" name="副標題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noProof="1" smtClean="0"/>
              <a:t>按一下以編輯母片副標題樣式</a:t>
            </a:r>
            <a:endParaRPr lang="zh-TW" altLang="en-US" noProof="1"/>
          </a:p>
        </p:txBody>
      </p:sp>
    </p:spTree>
    <p:extLst>
      <p:ext uri="{BB962C8B-B14F-4D97-AF65-F5344CB8AC3E}">
        <p14:creationId xmlns:p14="http://schemas.microsoft.com/office/powerpoint/2010/main" val="124217201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187860741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69342547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內容版面配置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394173861"/>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內容版面配置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5" name="文字版面配置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內容版面配置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995418068"/>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Tree>
    <p:extLst>
      <p:ext uri="{BB962C8B-B14F-4D97-AF65-F5344CB8AC3E}">
        <p14:creationId xmlns:p14="http://schemas.microsoft.com/office/powerpoint/2010/main" val="291254483"/>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74153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文字版面配置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7925365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352231461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noProof="1" smtClean="0"/>
              <a:t>按一下以編輯母片標題樣式</a:t>
            </a:r>
            <a:endParaRPr lang="zh-TW" altLang="en-US" noProof="1"/>
          </a:p>
        </p:txBody>
      </p:sp>
      <p:sp>
        <p:nvSpPr>
          <p:cNvPr id="3" name="圖片版面配置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1102179704"/>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a:xfrm>
            <a:off x="457200" y="1600200"/>
            <a:ext cx="8229600" cy="4525963"/>
          </a:xfrm>
          <a:prstGeom prst="rect">
            <a:avLst/>
          </a:prstGeo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342475272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a:prstGeom prst="rect">
            <a:avLst/>
          </a:prstGeom>
        </p:spPr>
        <p:txBody>
          <a:bodyPr vert="eaVert"/>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a:xfrm>
            <a:off x="457200" y="274638"/>
            <a:ext cx="6019800" cy="5851525"/>
          </a:xfrm>
          <a:prstGeom prst="rect">
            <a:avLst/>
          </a:prstGeo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1305514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Tree>
    <p:extLst>
      <p:ext uri="{BB962C8B-B14F-4D97-AF65-F5344CB8AC3E}">
        <p14:creationId xmlns:p14="http://schemas.microsoft.com/office/powerpoint/2010/main" val="4066441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
        <p:nvSpPr>
          <p:cNvPr id="3" name="內容版面配置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內容版面配置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18500933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8015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noProof="1" smtClean="0"/>
              <a:t>按一下以編輯母片文字樣式</a:t>
            </a:r>
          </a:p>
        </p:txBody>
      </p:sp>
    </p:spTree>
    <p:extLst>
      <p:ext uri="{BB962C8B-B14F-4D97-AF65-F5344CB8AC3E}">
        <p14:creationId xmlns:p14="http://schemas.microsoft.com/office/powerpoint/2010/main" val="36414856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noProof="1" smtClean="0"/>
              <a:t>按一下以編輯母片標題樣式</a:t>
            </a:r>
            <a:endParaRPr lang="zh-TW" altLang="en-US" noProof="1"/>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noProof="1" smtClean="0"/>
              <a:t>按一下以編輯母片文字樣式</a:t>
            </a:r>
          </a:p>
        </p:txBody>
      </p:sp>
    </p:spTree>
    <p:extLst>
      <p:ext uri="{BB962C8B-B14F-4D97-AF65-F5344CB8AC3E}">
        <p14:creationId xmlns:p14="http://schemas.microsoft.com/office/powerpoint/2010/main" val="2536791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16114681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40538" y="692150"/>
            <a:ext cx="2124075" cy="5113338"/>
          </a:xfrm>
        </p:spPr>
        <p:txBody>
          <a:bodyPr vert="eaVert"/>
          <a:lstStyle/>
          <a:p>
            <a:r>
              <a:rPr lang="zh-TW" altLang="en-US" noProof="1" smtClean="0"/>
              <a:t>按一下以編輯母片標題樣式</a:t>
            </a:r>
            <a:endParaRPr lang="zh-TW" altLang="en-US" noProof="1"/>
          </a:p>
        </p:txBody>
      </p:sp>
      <p:sp>
        <p:nvSpPr>
          <p:cNvPr id="3" name="直排文字版面配置區 2"/>
          <p:cNvSpPr>
            <a:spLocks noGrp="1"/>
          </p:cNvSpPr>
          <p:nvPr>
            <p:ph type="body" orient="vert" idx="1"/>
          </p:nvPr>
        </p:nvSpPr>
        <p:spPr>
          <a:xfrm>
            <a:off x="466725" y="692150"/>
            <a:ext cx="6221413" cy="5113338"/>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345153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7" descr="cover_white.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noProof="1"/>
              <a:t>按一下以編輯母片標題樣式</a:t>
            </a:r>
            <a:endParaRPr lang="en-US" altLang="zh-TW" noProof="1"/>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noProof="1"/>
              <a:t>按一下以編輯母片副標題樣式</a:t>
            </a:r>
            <a:endParaRPr lang="en-US" altLang="zh-TW" noProof="1"/>
          </a:p>
        </p:txBody>
      </p:sp>
    </p:spTree>
    <p:extLst>
      <p:ext uri="{BB962C8B-B14F-4D97-AF65-F5344CB8AC3E}">
        <p14:creationId xmlns:p14="http://schemas.microsoft.com/office/powerpoint/2010/main" val="17276521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36775854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1487282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1124005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649783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noProof="1" smtClean="0"/>
              <a:t>按一下以編輯母片標題樣式</a:t>
            </a:r>
            <a:endParaRPr lang="zh-TW" altLang="en-US" noProof="1"/>
          </a:p>
        </p:txBody>
      </p:sp>
      <p:sp>
        <p:nvSpPr>
          <p:cNvPr id="3" name="文字版面配置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內容版面配置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5" name="文字版面配置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內容版面配置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25615126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Tree>
    <p:extLst>
      <p:ext uri="{BB962C8B-B14F-4D97-AF65-F5344CB8AC3E}">
        <p14:creationId xmlns:p14="http://schemas.microsoft.com/office/powerpoint/2010/main" val="28535122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9624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26848973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noProof="1" smtClean="0"/>
              <a:t>按一下以編輯母片標題樣式</a:t>
            </a:r>
            <a:endParaRPr lang="en-US"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6577538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9366320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32845767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7" descr="cover_white.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50"/>
            <a:ext cx="7772400" cy="1470025"/>
          </a:xfrm>
        </p:spPr>
        <p:txBody>
          <a:bodyPr/>
          <a:lstStyle>
            <a:lvl1pPr algn="ctr">
              <a:defRPr>
                <a:solidFill>
                  <a:srgbClr val="000000"/>
                </a:solidFill>
              </a:defRPr>
            </a:lvl1pPr>
          </a:lstStyle>
          <a:p>
            <a:r>
              <a:rPr lang="zh-TW" altLang="en-US" noProof="1"/>
              <a:t>按一下以編輯母片標題樣式</a:t>
            </a:r>
            <a:endParaRPr lang="en-US" altLang="zh-TW" noProof="1"/>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noProof="1"/>
              <a:t>按一下以編輯母片副標題樣式</a:t>
            </a:r>
            <a:endParaRPr lang="en-US" altLang="zh-TW" noProof="1"/>
          </a:p>
        </p:txBody>
      </p:sp>
    </p:spTree>
    <p:extLst>
      <p:ext uri="{BB962C8B-B14F-4D97-AF65-F5344CB8AC3E}">
        <p14:creationId xmlns:p14="http://schemas.microsoft.com/office/powerpoint/2010/main" val="15671193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285262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lstStyle>
            <a:lvl1pPr algn="l">
              <a:defRPr sz="4000" b="1" cap="all"/>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25207929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4046064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noProof="1" smtClean="0"/>
              <a:t>按一下以編輯母片標題樣式</a:t>
            </a:r>
            <a:endParaRPr lang="zh-TW" altLang="en-US" noProof="1"/>
          </a:p>
        </p:txBody>
      </p:sp>
    </p:spTree>
    <p:extLst>
      <p:ext uri="{BB962C8B-B14F-4D97-AF65-F5344CB8AC3E}">
        <p14:creationId xmlns:p14="http://schemas.microsoft.com/office/powerpoint/2010/main" val="7928677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878995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Tree>
    <p:extLst>
      <p:ext uri="{BB962C8B-B14F-4D97-AF65-F5344CB8AC3E}">
        <p14:creationId xmlns:p14="http://schemas.microsoft.com/office/powerpoint/2010/main" val="7060341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6938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3575051"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2572149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noProof="1" smtClean="0"/>
              <a:t>按一下以編輯母片標題樣式</a:t>
            </a:r>
            <a:endParaRPr lang="en-US"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14837220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40708941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0"/>
            <a:ext cx="2057400" cy="5851525"/>
          </a:xfrm>
        </p:spPr>
        <p:txBody>
          <a:bodyPr vert="eaVert"/>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274650"/>
            <a:ext cx="6019800" cy="5851525"/>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33292989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66726" y="692150"/>
            <a:ext cx="8497888" cy="5113338"/>
          </a:xfrm>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Tree>
    <p:extLst>
      <p:ext uri="{BB962C8B-B14F-4D97-AF65-F5344CB8AC3E}">
        <p14:creationId xmlns:p14="http://schemas.microsoft.com/office/powerpoint/2010/main" val="6588017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66731" y="692150"/>
            <a:ext cx="7705725" cy="1143000"/>
          </a:xfrm>
        </p:spPr>
        <p:txBody>
          <a:bodyPr/>
          <a:lstStyle/>
          <a:p>
            <a:r>
              <a:rPr lang="zh-TW" altLang="en-US" noProof="1" smtClean="0"/>
              <a:t>按一下以編輯母片標題樣式</a:t>
            </a:r>
            <a:endParaRPr lang="zh-TW" altLang="en-US" noProof="1"/>
          </a:p>
        </p:txBody>
      </p:sp>
      <p:sp>
        <p:nvSpPr>
          <p:cNvPr id="3" name="表格版面配置區 2"/>
          <p:cNvSpPr>
            <a:spLocks noGrp="1"/>
          </p:cNvSpPr>
          <p:nvPr>
            <p:ph type="tbl" idx="1"/>
          </p:nvPr>
        </p:nvSpPr>
        <p:spPr>
          <a:xfrm>
            <a:off x="468313" y="1844683"/>
            <a:ext cx="8496300" cy="3960813"/>
          </a:xfrm>
        </p:spPr>
        <p:txBody>
          <a:bodyPr/>
          <a:lstStyle/>
          <a:p>
            <a:pPr lvl="0"/>
            <a:endParaRPr lang="zh-TW" altLang="en-US" noProof="0"/>
          </a:p>
        </p:txBody>
      </p:sp>
    </p:spTree>
    <p:extLst>
      <p:ext uri="{BB962C8B-B14F-4D97-AF65-F5344CB8AC3E}">
        <p14:creationId xmlns:p14="http://schemas.microsoft.com/office/powerpoint/2010/main" val="29703442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7" descr="cover_white.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noProof="1"/>
              <a:t>按一下以編輯母片標題樣式</a:t>
            </a:r>
            <a:endParaRPr lang="en-US" altLang="zh-TW" noProof="1"/>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noProof="1"/>
              <a:t>按一下以編輯母片副標題樣式</a:t>
            </a:r>
            <a:endParaRPr lang="en-US" altLang="zh-TW" noProof="1"/>
          </a:p>
        </p:txBody>
      </p:sp>
    </p:spTree>
    <p:extLst>
      <p:ext uri="{BB962C8B-B14F-4D97-AF65-F5344CB8AC3E}">
        <p14:creationId xmlns:p14="http://schemas.microsoft.com/office/powerpoint/2010/main" val="1450738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9944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8817374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42082545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0833849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33490045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Tree>
    <p:extLst>
      <p:ext uri="{BB962C8B-B14F-4D97-AF65-F5344CB8AC3E}">
        <p14:creationId xmlns:p14="http://schemas.microsoft.com/office/powerpoint/2010/main" val="2557984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1027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34149412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noProof="1" smtClean="0"/>
              <a:t>按一下以編輯母片標題樣式</a:t>
            </a:r>
            <a:endParaRPr lang="en-US"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14373373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1354119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260700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noProof="1" smtClean="0"/>
              <a:t>按一下以編輯母片標題樣式</a:t>
            </a:r>
            <a:endParaRPr lang="zh-TW" altLang="en-US" noProof="1"/>
          </a:p>
        </p:txBody>
      </p:sp>
      <p:sp>
        <p:nvSpPr>
          <p:cNvPr id="3" name="內容版面配置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zh-TW" altLang="en-US" noProof="1"/>
          </a:p>
        </p:txBody>
      </p:sp>
      <p:sp>
        <p:nvSpPr>
          <p:cNvPr id="4" name="文字版面配置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19078017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7" descr="cover_white.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noProof="1"/>
              <a:t>按一下以編輯母片標題樣式</a:t>
            </a:r>
            <a:endParaRPr lang="en-US" altLang="zh-TW" noProof="1"/>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noProof="1"/>
              <a:t>按一下以編輯母片副標題樣式</a:t>
            </a:r>
            <a:endParaRPr lang="en-US" altLang="zh-TW" noProof="1"/>
          </a:p>
        </p:txBody>
      </p:sp>
    </p:spTree>
    <p:extLst>
      <p:ext uri="{BB962C8B-B14F-4D97-AF65-F5344CB8AC3E}">
        <p14:creationId xmlns:p14="http://schemas.microsoft.com/office/powerpoint/2010/main" val="37948632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1249688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17419360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9112744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7999378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Tree>
    <p:extLst>
      <p:ext uri="{BB962C8B-B14F-4D97-AF65-F5344CB8AC3E}">
        <p14:creationId xmlns:p14="http://schemas.microsoft.com/office/powerpoint/2010/main" val="35364440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0387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21716989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noProof="1" smtClean="0"/>
              <a:t>按一下以編輯母片標題樣式</a:t>
            </a:r>
            <a:endParaRPr lang="en-US"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37856280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73581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noProof="1" smtClean="0"/>
              <a:t>按一下以編輯母片標題樣式</a:t>
            </a:r>
            <a:endParaRPr lang="zh-TW" altLang="en-US" noProof="1"/>
          </a:p>
        </p:txBody>
      </p:sp>
      <p:sp>
        <p:nvSpPr>
          <p:cNvPr id="3" name="圖片版面配置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35311239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noProof="1" smtClean="0"/>
              <a:t>按一下以編輯母片標題樣式</a:t>
            </a:r>
            <a:endParaRPr lang="en-US"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31330876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620713"/>
            <a:ext cx="8229600" cy="1143000"/>
          </a:xfrm>
        </p:spPr>
        <p:txBody>
          <a:bodyPr/>
          <a:lstStyle/>
          <a:p>
            <a:r>
              <a:rPr lang="zh-TW" altLang="en-US" noProof="1" smtClean="0"/>
              <a:t>按一下以編輯母片標題樣式</a:t>
            </a:r>
            <a:endParaRPr lang="zh-TW" altLang="en-US" noProof="1"/>
          </a:p>
        </p:txBody>
      </p:sp>
      <p:sp>
        <p:nvSpPr>
          <p:cNvPr id="3" name="表格版面配置區 2"/>
          <p:cNvSpPr>
            <a:spLocks noGrp="1"/>
          </p:cNvSpPr>
          <p:nvPr>
            <p:ph type="tbl" idx="1"/>
          </p:nvPr>
        </p:nvSpPr>
        <p:spPr>
          <a:xfrm>
            <a:off x="457200" y="1782763"/>
            <a:ext cx="8229600" cy="4525962"/>
          </a:xfrm>
        </p:spPr>
        <p:txBody>
          <a:bodyPr/>
          <a:lstStyle/>
          <a:p>
            <a:pPr lvl="0"/>
            <a:endParaRPr lang="zh-TW" altLang="en-US" noProof="0"/>
          </a:p>
        </p:txBody>
      </p:sp>
    </p:spTree>
    <p:extLst>
      <p:ext uri="{BB962C8B-B14F-4D97-AF65-F5344CB8AC3E}">
        <p14:creationId xmlns:p14="http://schemas.microsoft.com/office/powerpoint/2010/main" val="12771257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7" descr="cover_white.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8"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ctrTitle"/>
          </p:nvPr>
        </p:nvSpPr>
        <p:spPr>
          <a:xfrm>
            <a:off x="685800" y="3500438"/>
            <a:ext cx="7772400" cy="1470025"/>
          </a:xfrm>
        </p:spPr>
        <p:txBody>
          <a:bodyPr/>
          <a:lstStyle>
            <a:lvl1pPr algn="ctr">
              <a:defRPr>
                <a:solidFill>
                  <a:srgbClr val="000000"/>
                </a:solidFill>
              </a:defRPr>
            </a:lvl1pPr>
          </a:lstStyle>
          <a:p>
            <a:r>
              <a:rPr lang="zh-TW" altLang="en-US" noProof="1"/>
              <a:t>按一下以編輯母片標題樣式</a:t>
            </a:r>
            <a:endParaRPr lang="en-US" altLang="zh-TW" noProof="1"/>
          </a:p>
        </p:txBody>
      </p:sp>
      <p:sp>
        <p:nvSpPr>
          <p:cNvPr id="9220" name="Rectangle 4"/>
          <p:cNvSpPr>
            <a:spLocks noGrp="1" noChangeArrowheads="1"/>
          </p:cNvSpPr>
          <p:nvPr>
            <p:ph type="subTitle" idx="1"/>
          </p:nvPr>
        </p:nvSpPr>
        <p:spPr>
          <a:xfrm>
            <a:off x="1371600" y="5105400"/>
            <a:ext cx="6400800" cy="1752600"/>
          </a:xfrm>
        </p:spPr>
        <p:txBody>
          <a:bodyPr/>
          <a:lstStyle>
            <a:lvl1pPr marL="0" indent="0" algn="ctr">
              <a:buFontTx/>
              <a:buNone/>
              <a:defRPr sz="1600">
                <a:solidFill>
                  <a:srgbClr val="000000"/>
                </a:solidFill>
                <a:ea typeface="文鼎黑體B" pitchFamily="-65" charset="-120"/>
                <a:cs typeface="文鼎黑體B" pitchFamily="-65" charset="-120"/>
              </a:defRPr>
            </a:lvl1pPr>
          </a:lstStyle>
          <a:p>
            <a:r>
              <a:rPr lang="zh-TW" altLang="en-US" noProof="1"/>
              <a:t>按一下以編輯母片副標題樣式</a:t>
            </a:r>
            <a:endParaRPr lang="en-US" altLang="zh-TW" noProof="1"/>
          </a:p>
        </p:txBody>
      </p:sp>
    </p:spTree>
    <p:extLst>
      <p:ext uri="{BB962C8B-B14F-4D97-AF65-F5344CB8AC3E}">
        <p14:creationId xmlns:p14="http://schemas.microsoft.com/office/powerpoint/2010/main" val="308354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idx="1"/>
          </p:nvPr>
        </p:nvSpPr>
        <p:spPr/>
        <p:txBody>
          <a:body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10595056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smtClean="0"/>
              <a:t>按一下以編輯母片文字樣式</a:t>
            </a:r>
          </a:p>
        </p:txBody>
      </p:sp>
    </p:spTree>
    <p:extLst>
      <p:ext uri="{BB962C8B-B14F-4D97-AF65-F5344CB8AC3E}">
        <p14:creationId xmlns:p14="http://schemas.microsoft.com/office/powerpoint/2010/main" val="11439437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39770271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noProof="1" smtClean="0"/>
              <a:t>按一下以編輯母片標題樣式</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Tree>
    <p:extLst>
      <p:ext uri="{BB962C8B-B14F-4D97-AF65-F5344CB8AC3E}">
        <p14:creationId xmlns:p14="http://schemas.microsoft.com/office/powerpoint/2010/main" val="22350564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noProof="1" smtClean="0"/>
              <a:t>按一下以編輯母片標題樣式</a:t>
            </a:r>
            <a:endParaRPr lang="en-US" noProof="1"/>
          </a:p>
        </p:txBody>
      </p:sp>
    </p:spTree>
    <p:extLst>
      <p:ext uri="{BB962C8B-B14F-4D97-AF65-F5344CB8AC3E}">
        <p14:creationId xmlns:p14="http://schemas.microsoft.com/office/powerpoint/2010/main" val="16841343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4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noProof="1" smtClean="0"/>
              <a:t>按一下以編輯母片標題樣式</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smtClean="0"/>
              <a:t>按一下以編輯母片文字樣式</a:t>
            </a:r>
          </a:p>
          <a:p>
            <a:pPr lvl="1"/>
            <a:r>
              <a:rPr lang="zh-TW" altLang="en-US" noProof="1" smtClean="0"/>
              <a:t>第二層</a:t>
            </a:r>
          </a:p>
          <a:p>
            <a:pPr lvl="2"/>
            <a:r>
              <a:rPr lang="zh-TW" altLang="en-US" noProof="1" smtClean="0"/>
              <a:t>第三層</a:t>
            </a:r>
          </a:p>
          <a:p>
            <a:pPr lvl="3"/>
            <a:r>
              <a:rPr lang="zh-TW" altLang="en-US" noProof="1" smtClean="0"/>
              <a:t>第四層</a:t>
            </a:r>
          </a:p>
          <a:p>
            <a:pPr lvl="4"/>
            <a:r>
              <a:rPr lang="zh-TW" altLang="en-US" noProof="1" smtClean="0"/>
              <a:t>第五層</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smtClean="0"/>
              <a:t>按一下以編輯母片文字樣式</a:t>
            </a:r>
          </a:p>
        </p:txBody>
      </p:sp>
    </p:spTree>
    <p:extLst>
      <p:ext uri="{BB962C8B-B14F-4D97-AF65-F5344CB8AC3E}">
        <p14:creationId xmlns:p14="http://schemas.microsoft.com/office/powerpoint/2010/main" val="2278812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9.jpe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9.jpe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1.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3.jpe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2.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image" Target="../media/image10.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image" Target="../media/image9.jpeg"/><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9.jpe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4.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image" Target="../media/image3.jpeg"/><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5.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image" Target="../media/image4.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image" Target="../media/image11.jpeg"/><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6.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image" Target="../media/image9.jpeg"/><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7.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image" Target="../media/image9.jpeg"/><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theme" Target="../theme/theme18.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image" Target="../media/image9.jpeg"/><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theme" Target="../theme/theme19.xml"/><Relationship Id="rId2" Type="http://schemas.openxmlformats.org/officeDocument/2006/relationships/slideLayout" Target="../slideLayouts/slideLayout205.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theme" Target="../theme/theme20.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2" Type="http://schemas.openxmlformats.org/officeDocument/2006/relationships/slideLayout" Target="../slideLayouts/slideLayout21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image" Target="../media/image9.jpe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theme" Target="../theme/theme21.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image" Target="../media/image9.jpe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heme" Target="../theme/theme22.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image" Target="../media/image9.jpe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image" Target="../media/image9.jpeg"/><Relationship Id="rId3" Type="http://schemas.openxmlformats.org/officeDocument/2006/relationships/slideLayout" Target="../slideLayouts/slideLayout253.xml"/><Relationship Id="rId7" Type="http://schemas.openxmlformats.org/officeDocument/2006/relationships/slideLayout" Target="../slideLayouts/slideLayout257.xml"/><Relationship Id="rId12" Type="http://schemas.openxmlformats.org/officeDocument/2006/relationships/theme" Target="../theme/theme23.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0" Type="http://schemas.openxmlformats.org/officeDocument/2006/relationships/slideLayout" Target="../slideLayouts/slideLayout260.xml"/><Relationship Id="rId4" Type="http://schemas.openxmlformats.org/officeDocument/2006/relationships/slideLayout" Target="../slideLayouts/slideLayout254.xml"/><Relationship Id="rId9" Type="http://schemas.openxmlformats.org/officeDocument/2006/relationships/slideLayout" Target="../slideLayouts/slideLayout259.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image" Target="../media/image9.jpeg"/><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theme" Target="../theme/theme24.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image" Target="../media/image9.jpeg"/><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theme" Target="../theme/theme25.xml"/><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image" Target="../media/image9.jpeg"/><Relationship Id="rId3" Type="http://schemas.openxmlformats.org/officeDocument/2006/relationships/slideLayout" Target="../slideLayouts/slideLayout286.xml"/><Relationship Id="rId7" Type="http://schemas.openxmlformats.org/officeDocument/2006/relationships/slideLayout" Target="../slideLayouts/slideLayout290.xml"/><Relationship Id="rId12" Type="http://schemas.openxmlformats.org/officeDocument/2006/relationships/theme" Target="../theme/theme26.xml"/><Relationship Id="rId2" Type="http://schemas.openxmlformats.org/officeDocument/2006/relationships/slideLayout" Target="../slideLayouts/slideLayout285.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5" Type="http://schemas.openxmlformats.org/officeDocument/2006/relationships/slideLayout" Target="../slideLayouts/slideLayout288.xml"/><Relationship Id="rId10" Type="http://schemas.openxmlformats.org/officeDocument/2006/relationships/slideLayout" Target="../slideLayouts/slideLayout293.xml"/><Relationship Id="rId4" Type="http://schemas.openxmlformats.org/officeDocument/2006/relationships/slideLayout" Target="../slideLayouts/slideLayout287.xml"/><Relationship Id="rId9" Type="http://schemas.openxmlformats.org/officeDocument/2006/relationships/slideLayout" Target="../slideLayouts/slideLayout292.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image" Target="../media/image3.jpeg"/><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theme" Target="../theme/theme27.xml"/><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0" Type="http://schemas.openxmlformats.org/officeDocument/2006/relationships/slideLayout" Target="../slideLayouts/slideLayout304.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image" Target="../media/image10.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13.xml"/><Relationship Id="rId13" Type="http://schemas.openxmlformats.org/officeDocument/2006/relationships/image" Target="../media/image3.jpeg"/><Relationship Id="rId3" Type="http://schemas.openxmlformats.org/officeDocument/2006/relationships/slideLayout" Target="../slideLayouts/slideLayout308.xml"/><Relationship Id="rId7" Type="http://schemas.openxmlformats.org/officeDocument/2006/relationships/slideLayout" Target="../slideLayouts/slideLayout312.xml"/><Relationship Id="rId12" Type="http://schemas.openxmlformats.org/officeDocument/2006/relationships/theme" Target="../theme/theme28.xml"/><Relationship Id="rId2" Type="http://schemas.openxmlformats.org/officeDocument/2006/relationships/slideLayout" Target="../slideLayouts/slideLayout307.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5" Type="http://schemas.openxmlformats.org/officeDocument/2006/relationships/slideLayout" Target="../slideLayouts/slideLayout310.xml"/><Relationship Id="rId10" Type="http://schemas.openxmlformats.org/officeDocument/2006/relationships/slideLayout" Target="../slideLayouts/slideLayout315.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image" Target="../media/image12.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image" Target="../media/image9.jpeg"/><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theme" Target="../theme/theme29.xml"/><Relationship Id="rId2" Type="http://schemas.openxmlformats.org/officeDocument/2006/relationships/slideLayout" Target="../slideLayouts/slideLayout318.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6.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image" Target="../media/image1.jpeg"/><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theme" Target="../theme/theme30.xml"/><Relationship Id="rId2" Type="http://schemas.openxmlformats.org/officeDocument/2006/relationships/slideLayout" Target="../slideLayouts/slideLayout329.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0" Type="http://schemas.openxmlformats.org/officeDocument/2006/relationships/slideLayout" Target="../slideLayouts/slideLayout337.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image" Target="../media/image2.jpe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image" Target="../media/image1.jpeg"/><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theme" Target="../theme/theme31.xml"/><Relationship Id="rId2" Type="http://schemas.openxmlformats.org/officeDocument/2006/relationships/slideLayout" Target="../slideLayouts/slideLayout340.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image" Target="../media/image2.jpe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image" Target="../media/image9.jpeg"/><Relationship Id="rId3" Type="http://schemas.openxmlformats.org/officeDocument/2006/relationships/slideLayout" Target="../slideLayouts/slideLayout352.xml"/><Relationship Id="rId7" Type="http://schemas.openxmlformats.org/officeDocument/2006/relationships/slideLayout" Target="../slideLayouts/slideLayout356.xml"/><Relationship Id="rId12" Type="http://schemas.openxmlformats.org/officeDocument/2006/relationships/theme" Target="../theme/theme32.xml"/><Relationship Id="rId2" Type="http://schemas.openxmlformats.org/officeDocument/2006/relationships/slideLayout" Target="../slideLayouts/slideLayout351.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5" Type="http://schemas.openxmlformats.org/officeDocument/2006/relationships/slideLayout" Target="../slideLayouts/slideLayout354.xml"/><Relationship Id="rId10" Type="http://schemas.openxmlformats.org/officeDocument/2006/relationships/slideLayout" Target="../slideLayouts/slideLayout359.xml"/><Relationship Id="rId4" Type="http://schemas.openxmlformats.org/officeDocument/2006/relationships/slideLayout" Target="../slideLayouts/slideLayout353.xml"/><Relationship Id="rId9" Type="http://schemas.openxmlformats.org/officeDocument/2006/relationships/slideLayout" Target="../slideLayouts/slideLayout358.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image" Target="../media/image3.jpeg"/><Relationship Id="rId3" Type="http://schemas.openxmlformats.org/officeDocument/2006/relationships/slideLayout" Target="../slideLayouts/slideLayout363.xml"/><Relationship Id="rId7" Type="http://schemas.openxmlformats.org/officeDocument/2006/relationships/slideLayout" Target="../slideLayouts/slideLayout367.xml"/><Relationship Id="rId12" Type="http://schemas.openxmlformats.org/officeDocument/2006/relationships/theme" Target="../theme/theme33.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image" Target="../media/image13.png"/></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image" Target="../media/image1.jpeg"/><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theme" Target="../theme/theme34.xml"/><Relationship Id="rId2" Type="http://schemas.openxmlformats.org/officeDocument/2006/relationships/slideLayout" Target="../slideLayouts/slideLayout373.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0" Type="http://schemas.openxmlformats.org/officeDocument/2006/relationships/slideLayout" Target="../slideLayouts/slideLayout381.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7.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6" Type="http://schemas.openxmlformats.org/officeDocument/2006/relationships/image" Target="../media/image8.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3.jpe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3.jpe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8.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9.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image" Target="../media/image9.jpe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9.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4A32AF9B-B1B9-4A7B-96F5-A2464D3E61BD}" type="slidenum">
              <a:rPr lang="zh-TW" altLang="en-US" sz="1000" smtClean="0">
                <a:solidFill>
                  <a:schemeClr val="bg1"/>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chemeClr val="bg1"/>
              </a:solidFill>
              <a:latin typeface="Gill Sans MT" panose="020B0502020104020203" pitchFamily="34" charset="0"/>
              <a:ea typeface="微軟正黑體" panose="020B0604030504040204" pitchFamily="34" charset="-120"/>
            </a:endParaRPr>
          </a:p>
        </p:txBody>
      </p:sp>
      <p:grpSp>
        <p:nvGrpSpPr>
          <p:cNvPr id="1027" name="Group 14"/>
          <p:cNvGrpSpPr>
            <a:grpSpLocks/>
          </p:cNvGrpSpPr>
          <p:nvPr userDrawn="1"/>
        </p:nvGrpSpPr>
        <p:grpSpPr bwMode="auto">
          <a:xfrm>
            <a:off x="0" y="0"/>
            <a:ext cx="9144000" cy="6858000"/>
            <a:chOff x="0" y="0"/>
            <a:chExt cx="5760" cy="4320"/>
          </a:xfrm>
        </p:grpSpPr>
        <p:pic>
          <p:nvPicPr>
            <p:cNvPr id="1029" name="Picture 5" descr="U:\CreativeFiles\阿哲\1006\PPT-New!\page-dark.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1" descr="bg"/>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295" y="4146"/>
              <a:ext cx="173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8" name="Text Box 8"/>
          <p:cNvSpPr txBox="1">
            <a:spLocks noChangeArrowheads="1"/>
          </p:cNvSpPr>
          <p:nvPr/>
        </p:nvSpPr>
        <p:spPr bwMode="auto">
          <a:xfrm>
            <a:off x="630238" y="6583363"/>
            <a:ext cx="2605087" cy="198437"/>
          </a:xfrm>
          <a:prstGeom prst="rect">
            <a:avLst/>
          </a:prstGeom>
          <a:noFill/>
          <a:ln>
            <a:noFill/>
          </a:ln>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defRPr/>
            </a:pPr>
            <a:r>
              <a:rPr lang="en-US" altLang="zh-TW" sz="700" smtClean="0">
                <a:solidFill>
                  <a:schemeClr val="bg1"/>
                </a:solidFill>
                <a:latin typeface="Gill Sans MT" pitchFamily="34" charset="0"/>
                <a:ea typeface="微軟正黑體" panose="020B0604030504040204" pitchFamily="34" charset="-120"/>
              </a:rPr>
              <a:t>© 2015 AU Optronics Corporation – Proprietary and Confidential</a:t>
            </a:r>
          </a:p>
        </p:txBody>
      </p:sp>
    </p:spTree>
  </p:cSld>
  <p:clrMap bg1="lt1" tx1="dk1" bg2="lt2" tx2="dk2" accent1="accent1" accent2="accent2" accent3="accent3" accent4="accent4" accent5="accent5" accent6="accent6" hlink="hlink" folHlink="folHlink"/>
  <p:sldLayoutIdLst>
    <p:sldLayoutId id="2147494455" r:id="rId1"/>
    <p:sldLayoutId id="2147494456" r:id="rId2"/>
    <p:sldLayoutId id="2147494457" r:id="rId3"/>
    <p:sldLayoutId id="2147494458" r:id="rId4"/>
    <p:sldLayoutId id="2147494459" r:id="rId5"/>
    <p:sldLayoutId id="2147494460" r:id="rId6"/>
    <p:sldLayoutId id="2147494461" r:id="rId7"/>
    <p:sldLayoutId id="2147494462" r:id="rId8"/>
    <p:sldLayoutId id="2147494463" r:id="rId9"/>
    <p:sldLayoutId id="2147494464" r:id="rId10"/>
    <p:sldLayoutId id="2147494465" r:id="rId11"/>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2pPr>
      <a:lvl3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3pPr>
      <a:lvl4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4pPr>
      <a:lvl5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5pPr>
      <a:lvl6pPr marL="4572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6pPr>
      <a:lvl7pPr marL="9144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7pPr>
      <a:lvl8pPr marL="13716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8pPr>
      <a:lvl9pPr marL="18288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42" name="Picture 5" descr="p3_b-w.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630238" y="6583363"/>
            <a:ext cx="2605087"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anose="020B0604030504040204" pitchFamily="34" charset="-120"/>
              </a:rPr>
              <a:t>© 2014 AU Optronics Corporation – Proprietary and Confidential</a:t>
            </a:r>
          </a:p>
        </p:txBody>
      </p:sp>
      <p:sp>
        <p:nvSpPr>
          <p:cNvPr id="10244" name="Rectangle 9"/>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245" name="Rectangle 10"/>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0246"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292CC883-FF6F-40B8-A303-268300C6FB12}" type="slidenum">
              <a:rPr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35" r:id="rId1"/>
    <p:sldLayoutId id="2147494551" r:id="rId2"/>
    <p:sldLayoutId id="2147494552" r:id="rId3"/>
    <p:sldLayoutId id="2147494553" r:id="rId4"/>
    <p:sldLayoutId id="2147494554" r:id="rId5"/>
    <p:sldLayoutId id="2147494555" r:id="rId6"/>
    <p:sldLayoutId id="2147494556" r:id="rId7"/>
    <p:sldLayoutId id="2147494557" r:id="rId8"/>
    <p:sldLayoutId id="2147494558" r:id="rId9"/>
    <p:sldLayoutId id="2147494559" r:id="rId10"/>
    <p:sldLayoutId id="2147494560" r:id="rId11"/>
  </p:sldLayoutIdLst>
  <p:txStyles>
    <p:titleStyle>
      <a:lvl1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1266" name="Picture 5" descr="p3_b-w.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630238" y="6583363"/>
            <a:ext cx="2605087"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anose="020B0604030504040204" pitchFamily="34" charset="-120"/>
              </a:rPr>
              <a:t>© 2014 AU Optronics Corporation – Proprietary and Confidential</a:t>
            </a:r>
          </a:p>
        </p:txBody>
      </p:sp>
      <p:sp>
        <p:nvSpPr>
          <p:cNvPr id="11268" name="Rectangle 9"/>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1269" name="Rectangle 10"/>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1270"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5257B4CF-63BF-45DC-B31B-6AE59C0E5204}" type="slidenum">
              <a:rPr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36" r:id="rId1"/>
    <p:sldLayoutId id="2147494561" r:id="rId2"/>
    <p:sldLayoutId id="2147494562" r:id="rId3"/>
    <p:sldLayoutId id="2147494563" r:id="rId4"/>
    <p:sldLayoutId id="2147494564" r:id="rId5"/>
    <p:sldLayoutId id="2147494565" r:id="rId6"/>
    <p:sldLayoutId id="2147494566" r:id="rId7"/>
    <p:sldLayoutId id="2147494567" r:id="rId8"/>
    <p:sldLayoutId id="2147494568" r:id="rId9"/>
    <p:sldLayoutId id="2147494569" r:id="rId10"/>
    <p:sldLayoutId id="2147494570" r:id="rId11"/>
  </p:sldLayoutIdLst>
  <p:txStyles>
    <p:titleStyle>
      <a:lvl1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2290" name="Picture 2" descr="Z:\Library\MarCom\Design\01.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9525"/>
            <a:ext cx="9139238"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16" descr="C:\Documents and Settings\tomcctang\桌面\auo.png"/>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8043863" y="285750"/>
            <a:ext cx="8143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8"/>
          <p:cNvSpPr txBox="1">
            <a:spLocks noChangeArrowheads="1"/>
          </p:cNvSpPr>
          <p:nvPr/>
        </p:nvSpPr>
        <p:spPr bwMode="auto">
          <a:xfrm>
            <a:off x="630238" y="6583363"/>
            <a:ext cx="2605087" cy="198437"/>
          </a:xfrm>
          <a:prstGeom prst="rect">
            <a:avLst/>
          </a:prstGeom>
          <a:noFill/>
          <a:ln>
            <a:noFill/>
          </a:ln>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1pPr>
            <a:lvl2pPr marL="742950" indent="-285750">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2pPr>
            <a:lvl3pPr marL="1143000" indent="-228600">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3pPr>
            <a:lvl4pPr marL="1600200" indent="-228600">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4pPr>
            <a:lvl5pPr marL="2057400" indent="-228600">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9pPr>
          </a:lstStyle>
          <a:p>
            <a:pPr algn="ctr" eaLnBrk="1" hangingPunct="1">
              <a:defRPr/>
            </a:pPr>
            <a:r>
              <a:rPr lang="en-US" altLang="zh-TW" sz="700" smtClean="0">
                <a:solidFill>
                  <a:srgbClr val="A6A6A6"/>
                </a:solidFill>
                <a:latin typeface="Gill Sans MT" panose="020B0502020104020203" pitchFamily="34" charset="0"/>
                <a:ea typeface="微軟正黑體" panose="020B0604030504040204" pitchFamily="34" charset="-120"/>
              </a:rPr>
              <a:t>© 2015 AU Optronics Corporation – Proprietary and Confidential</a:t>
            </a:r>
            <a:endParaRPr lang="zh-TW" altLang="zh-TW" smtClean="0">
              <a:solidFill>
                <a:srgbClr val="000000"/>
              </a:solidFill>
              <a:ea typeface="微軟正黑體" panose="020B0604030504040204" pitchFamily="34" charset="-120"/>
            </a:endParaRPr>
          </a:p>
        </p:txBody>
      </p:sp>
      <p:sp>
        <p:nvSpPr>
          <p:cNvPr id="12293" name="Rectangle 9"/>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2294" name="Rectangle 10"/>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2295"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061E58D7-37E7-4E1D-8168-FBE771E6A60F}" type="slidenum">
              <a:rPr lang="zh-TW" altLang="en-US" sz="1000" smtClean="0">
                <a:solidFill>
                  <a:srgbClr val="808080"/>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rgbClr val="808080"/>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37" r:id="rId1"/>
    <p:sldLayoutId id="2147494571" r:id="rId2"/>
    <p:sldLayoutId id="2147494572" r:id="rId3"/>
    <p:sldLayoutId id="2147494573" r:id="rId4"/>
    <p:sldLayoutId id="2147494574" r:id="rId5"/>
    <p:sldLayoutId id="2147494575" r:id="rId6"/>
    <p:sldLayoutId id="2147494576" r:id="rId7"/>
    <p:sldLayoutId id="2147494577" r:id="rId8"/>
    <p:sldLayoutId id="2147494578" r:id="rId9"/>
    <p:sldLayoutId id="2147494579" r:id="rId10"/>
    <p:sldLayoutId id="2147494580" r:id="rId11"/>
  </p:sldLayoutIdLst>
  <p:txStyles>
    <p:titleStyle>
      <a:lvl1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1pPr>
      <a:lvl2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2pPr>
      <a:lvl3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3pPr>
      <a:lvl4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4pPr>
      <a:lvl5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a:solidFill>
            <a:srgbClr val="11111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sz="1600">
          <a:solidFill>
            <a:srgbClr val="11111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sz="1400">
          <a:solidFill>
            <a:srgbClr val="11111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sz="1200">
          <a:solidFill>
            <a:srgbClr val="11111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sz="1000">
          <a:solidFill>
            <a:srgbClr val="11111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3314" name="Picture 5" descr="p3_b-w.jpg"/>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576263" y="6583363"/>
            <a:ext cx="2714625"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anose="020B0604030504040204" pitchFamily="34" charset="-120"/>
              </a:rPr>
              <a:t>© 2014 AU Optronics Corporation – Proprietary and Confidential</a:t>
            </a:r>
          </a:p>
        </p:txBody>
      </p:sp>
      <p:sp>
        <p:nvSpPr>
          <p:cNvPr id="13316" name="Rectangle 9"/>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3317" name="Rectangle 10"/>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3318"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C50D8705-B5B2-4BDB-9195-86492F4BA2CC}" type="slidenum">
              <a:rPr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581" r:id="rId1"/>
    <p:sldLayoutId id="2147494582" r:id="rId2"/>
    <p:sldLayoutId id="2147494583" r:id="rId3"/>
    <p:sldLayoutId id="2147494584" r:id="rId4"/>
    <p:sldLayoutId id="2147494585" r:id="rId5"/>
    <p:sldLayoutId id="2147494586" r:id="rId6"/>
    <p:sldLayoutId id="2147494587" r:id="rId7"/>
    <p:sldLayoutId id="2147494588" r:id="rId8"/>
    <p:sldLayoutId id="2147494589" r:id="rId9"/>
    <p:sldLayoutId id="2147494590" r:id="rId10"/>
    <p:sldLayoutId id="2147494591" r:id="rId11"/>
    <p:sldLayoutId id="2147494592" r:id="rId12"/>
    <p:sldLayoutId id="2147494593" r:id="rId13"/>
  </p:sldLayoutIdLst>
  <p:txStyles>
    <p:titleStyle>
      <a:lvl1pPr algn="l" rtl="0" eaLnBrk="0" fontAlgn="base" hangingPunct="0">
        <a:spcBef>
          <a:spcPct val="0"/>
        </a:spcBef>
        <a:spcAft>
          <a:spcPct val="0"/>
        </a:spcAft>
        <a:buFont typeface="Arial" panose="020B0604020202020204" pitchFamily="34" charset="0"/>
        <a:defRPr sz="2800" b="1" kern="1200">
          <a:solidFill>
            <a:schemeClr val="tx2"/>
          </a:solidFill>
          <a:latin typeface="+mj-lt"/>
          <a:ea typeface="+mj-ea"/>
          <a:cs typeface="+mj-cs"/>
        </a:defRPr>
      </a:lvl1pPr>
      <a:lvl2pPr algn="l" rtl="0" eaLnBrk="0" fontAlgn="base" hangingPunct="0">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2pPr>
      <a:lvl3pPr algn="l" rtl="0" eaLnBrk="0" fontAlgn="base" hangingPunct="0">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3pPr>
      <a:lvl4pPr algn="l" rtl="0" eaLnBrk="0" fontAlgn="base" hangingPunct="0">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4pPr>
      <a:lvl5pPr algn="l" rtl="0" eaLnBrk="0" fontAlgn="base" hangingPunct="0">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5pPr>
      <a:lvl6pPr marL="457200" algn="l" rtl="0" fontAlgn="base">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6pPr>
      <a:lvl7pPr marL="914400" algn="l" rtl="0" fontAlgn="base">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7pPr>
      <a:lvl8pPr marL="1371600" algn="l" rtl="0" fontAlgn="base">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8pPr>
      <a:lvl9pPr marL="1828800" algn="l" rtl="0" fontAlgn="base">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Wingdings" panose="05000000000000000000" pitchFamily="2" charset="2"/>
        <a:buChar char="l"/>
        <a:defRPr sz="16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Wingdings" panose="05000000000000000000" pitchFamily="2" charset="2"/>
        <a:buChar char="l"/>
        <a:defRPr sz="1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Wingdings" panose="05000000000000000000" pitchFamily="2" charset="2"/>
        <a:buChar char="l"/>
        <a:defRPr sz="12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Wingdings" panose="05000000000000000000" pitchFamily="2" charset="2"/>
        <a:buChar char="l"/>
        <a:defRPr sz="1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itchFamily="2" charset="2"/>
        <a:buChar char="l"/>
        <a:defRPr sz="1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itchFamily="2" charset="2"/>
        <a:buChar char="l"/>
        <a:defRPr sz="1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itchFamily="2" charset="2"/>
        <a:buChar char="l"/>
        <a:defRPr sz="1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itchFamily="2" charset="2"/>
        <a:buChar char="l"/>
        <a:defRPr sz="1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4338" name="Picture 5" descr="p3_b-w.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630238" y="6583363"/>
            <a:ext cx="2605087"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anose="020B0604030504040204" pitchFamily="34" charset="-120"/>
              </a:rPr>
              <a:t>© 2014 AU Optronics Corporation – Proprietary and Confidential</a:t>
            </a:r>
          </a:p>
        </p:txBody>
      </p:sp>
      <p:sp>
        <p:nvSpPr>
          <p:cNvPr id="14340" name="Rectangle 9"/>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4341" name="Rectangle 10"/>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4342"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7BE023BC-7FAB-4DDA-B3FE-66CA12C0E5ED}" type="slidenum">
              <a:rPr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594" r:id="rId1"/>
    <p:sldLayoutId id="2147494595" r:id="rId2"/>
    <p:sldLayoutId id="2147494596" r:id="rId3"/>
    <p:sldLayoutId id="2147494597" r:id="rId4"/>
    <p:sldLayoutId id="2147494598" r:id="rId5"/>
    <p:sldLayoutId id="2147494599" r:id="rId6"/>
    <p:sldLayoutId id="2147494600" r:id="rId7"/>
    <p:sldLayoutId id="2147494601" r:id="rId8"/>
    <p:sldLayoutId id="2147494602" r:id="rId9"/>
    <p:sldLayoutId id="2147494603" r:id="rId10"/>
    <p:sldLayoutId id="2147494604" r:id="rId11"/>
  </p:sldLayoutIdLst>
  <p:txStyles>
    <p:titleStyle>
      <a:lvl1pPr algn="l" rtl="0" eaLnBrk="0" fontAlgn="base" hangingPunct="0">
        <a:spcBef>
          <a:spcPct val="0"/>
        </a:spcBef>
        <a:spcAft>
          <a:spcPct val="0"/>
        </a:spcAft>
        <a:buFont typeface="Arial" panose="020B0604020202020204" pitchFamily="34" charset="0"/>
        <a:defRPr sz="2800" b="1" kern="1200">
          <a:solidFill>
            <a:schemeClr val="tx2"/>
          </a:solidFill>
          <a:latin typeface="+mj-lt"/>
          <a:ea typeface="+mj-ea"/>
          <a:cs typeface="+mj-cs"/>
        </a:defRPr>
      </a:lvl1pPr>
      <a:lvl2pPr algn="l" rtl="0" eaLnBrk="0" fontAlgn="base" hangingPunct="0">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2pPr>
      <a:lvl3pPr algn="l" rtl="0" eaLnBrk="0" fontAlgn="base" hangingPunct="0">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3pPr>
      <a:lvl4pPr algn="l" rtl="0" eaLnBrk="0" fontAlgn="base" hangingPunct="0">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4pPr>
      <a:lvl5pPr algn="l" rtl="0" eaLnBrk="0" fontAlgn="base" hangingPunct="0">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5pPr>
      <a:lvl6pPr marL="457200" algn="l" rtl="0" fontAlgn="base">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6pPr>
      <a:lvl7pPr marL="914400" algn="l" rtl="0" fontAlgn="base">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7pPr>
      <a:lvl8pPr marL="1371600" algn="l" rtl="0" fontAlgn="base">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8pPr>
      <a:lvl9pPr marL="1828800" algn="l" rtl="0" fontAlgn="base">
        <a:spcBef>
          <a:spcPct val="0"/>
        </a:spcBef>
        <a:spcAft>
          <a:spcPct val="0"/>
        </a:spcAft>
        <a:buFont typeface="Arial" panose="020B0604020202020204" pitchFamily="34" charset="0"/>
        <a:defRPr sz="2800" b="1">
          <a:solidFill>
            <a:schemeClr val="tx2"/>
          </a:solidFill>
          <a:latin typeface="Arial" panose="020B0604020202020204" pitchFamily="34" charset="0"/>
          <a:ea typeface="新細明體" panose="02020500000000000000" pitchFamily="18"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Wingdings" panose="05000000000000000000" pitchFamily="2" charset="2"/>
        <a:buChar char="l"/>
        <a:defRPr sz="16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Wingdings" panose="05000000000000000000" pitchFamily="2" charset="2"/>
        <a:buChar char="l"/>
        <a:defRPr sz="1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Wingdings" panose="05000000000000000000" pitchFamily="2" charset="2"/>
        <a:buChar char="l"/>
        <a:defRPr sz="12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Wingdings" panose="05000000000000000000" pitchFamily="2" charset="2"/>
        <a:buChar char="l"/>
        <a:defRPr sz="1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itchFamily="2" charset="2"/>
        <a:buChar char="l"/>
        <a:defRPr sz="1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itchFamily="2" charset="2"/>
        <a:buChar char="l"/>
        <a:defRPr sz="1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itchFamily="2" charset="2"/>
        <a:buChar char="l"/>
        <a:defRPr sz="1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itchFamily="2" charset="2"/>
        <a:buChar char="l"/>
        <a:defRPr sz="1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Z:\Library\MarCom\Design\01.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9525"/>
            <a:ext cx="9139238"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16" descr="C:\Documents and Settings\tomcctang\桌面\auo.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8043863" y="285750"/>
            <a:ext cx="8143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 Box 8"/>
          <p:cNvSpPr txBox="1">
            <a:spLocks noChangeArrowheads="1"/>
          </p:cNvSpPr>
          <p:nvPr userDrawn="1"/>
        </p:nvSpPr>
        <p:spPr bwMode="auto">
          <a:xfrm>
            <a:off x="630238" y="6583363"/>
            <a:ext cx="2605087" cy="198437"/>
          </a:xfrm>
          <a:prstGeom prst="rect">
            <a:avLst/>
          </a:prstGeom>
          <a:noFill/>
          <a:ln>
            <a:noFill/>
          </a:ln>
          <a:extLst/>
        </p:spPr>
        <p:txBody>
          <a:bodyPr wrap="none">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defRPr/>
            </a:pPr>
            <a:r>
              <a:rPr kumimoji="1" lang="en-US" altLang="zh-TW" sz="700" smtClean="0">
                <a:solidFill>
                  <a:srgbClr val="A6A6A6"/>
                </a:solidFill>
                <a:latin typeface="Gill Sans MT" panose="020B0502020104020203" pitchFamily="34" charset="0"/>
                <a:ea typeface="微軟正黑體" panose="020B0604030504040204" pitchFamily="34" charset="-120"/>
              </a:rPr>
              <a:t>© 2016 AU Optronics Corporation – Proprietary and Confidential</a:t>
            </a:r>
          </a:p>
        </p:txBody>
      </p:sp>
      <p:sp>
        <p:nvSpPr>
          <p:cNvPr id="15365"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5366"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5367" name="Text Box 18"/>
          <p:cNvSpPr txBox="1">
            <a:spLocks noChangeArrowheads="1"/>
          </p:cNvSpPr>
          <p:nvPr userDrawn="1"/>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CFCFD6A0-EA52-4A8F-B35E-48AFD445D290}" type="slidenum">
              <a:rPr kumimoji="1" lang="zh-TW" altLang="en-US" sz="1000" smtClean="0">
                <a:solidFill>
                  <a:srgbClr val="808080"/>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808080"/>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38" r:id="rId1"/>
    <p:sldLayoutId id="2147494605" r:id="rId2"/>
    <p:sldLayoutId id="2147494606" r:id="rId3"/>
    <p:sldLayoutId id="2147494607" r:id="rId4"/>
    <p:sldLayoutId id="2147494608" r:id="rId5"/>
    <p:sldLayoutId id="2147494609" r:id="rId6"/>
    <p:sldLayoutId id="2147494610" r:id="rId7"/>
    <p:sldLayoutId id="2147494611" r:id="rId8"/>
    <p:sldLayoutId id="2147494612" r:id="rId9"/>
    <p:sldLayoutId id="2147494613" r:id="rId10"/>
    <p:sldLayoutId id="2147494614" r:id="rId11"/>
  </p:sldLayoutIdLst>
  <p:txStyles>
    <p:titleStyle>
      <a:lvl1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rgbClr val="11111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rgbClr val="11111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rgbClr val="11111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rgbClr val="11111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rgbClr val="11111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386" name="Picture 3" descr="U:\CreativeFiles\阿哲\1006\PPT-New!\ending-corp.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4615" r:id="rId1"/>
    <p:sldLayoutId id="2147494616" r:id="rId2"/>
    <p:sldLayoutId id="2147494617" r:id="rId3"/>
    <p:sldLayoutId id="2147494618" r:id="rId4"/>
    <p:sldLayoutId id="2147494619" r:id="rId5"/>
    <p:sldLayoutId id="2147494620" r:id="rId6"/>
    <p:sldLayoutId id="2147494621" r:id="rId7"/>
    <p:sldLayoutId id="2147494622" r:id="rId8"/>
    <p:sldLayoutId id="2147494623" r:id="rId9"/>
    <p:sldLayoutId id="2147494624" r:id="rId10"/>
    <p:sldLayoutId id="2147494625"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charset="-120"/>
        </a:defRPr>
      </a:lvl2pPr>
      <a:lvl3pPr algn="ctr" rtl="0" eaLnBrk="0" fontAlgn="base" hangingPunct="0">
        <a:spcBef>
          <a:spcPct val="0"/>
        </a:spcBef>
        <a:spcAft>
          <a:spcPct val="0"/>
        </a:spcAft>
        <a:defRPr kumimoji="1" sz="4400">
          <a:solidFill>
            <a:schemeClr val="tx2"/>
          </a:solidFill>
          <a:latin typeface="Arial" charset="0"/>
          <a:ea typeface="新細明體" charset="-120"/>
        </a:defRPr>
      </a:lvl3pPr>
      <a:lvl4pPr algn="ctr" rtl="0" eaLnBrk="0" fontAlgn="base" hangingPunct="0">
        <a:spcBef>
          <a:spcPct val="0"/>
        </a:spcBef>
        <a:spcAft>
          <a:spcPct val="0"/>
        </a:spcAft>
        <a:defRPr kumimoji="1" sz="4400">
          <a:solidFill>
            <a:schemeClr val="tx2"/>
          </a:solidFill>
          <a:latin typeface="Arial" charset="0"/>
          <a:ea typeface="新細明體" charset="-120"/>
        </a:defRPr>
      </a:lvl4pPr>
      <a:lvl5pPr algn="ctr" rtl="0" eaLnBrk="0" fontAlgn="base" hangingPunct="0">
        <a:spcBef>
          <a:spcPct val="0"/>
        </a:spcBef>
        <a:spcAft>
          <a:spcPct val="0"/>
        </a:spcAft>
        <a:defRPr kumimoji="1" sz="4400">
          <a:solidFill>
            <a:schemeClr val="tx2"/>
          </a:solidFill>
          <a:latin typeface="Arial" charset="0"/>
          <a:ea typeface="新細明體" charset="-120"/>
        </a:defRPr>
      </a:lvl5pPr>
      <a:lvl6pPr marL="457200" algn="ctr" rtl="0" fontAlgn="base">
        <a:spcBef>
          <a:spcPct val="0"/>
        </a:spcBef>
        <a:spcAft>
          <a:spcPct val="0"/>
        </a:spcAft>
        <a:defRPr kumimoji="1" sz="4400">
          <a:solidFill>
            <a:schemeClr val="tx2"/>
          </a:solidFill>
          <a:latin typeface="Arial" charset="0"/>
          <a:ea typeface="新細明體" charset="-120"/>
        </a:defRPr>
      </a:lvl6pPr>
      <a:lvl7pPr marL="914400" algn="ctr" rtl="0" fontAlgn="base">
        <a:spcBef>
          <a:spcPct val="0"/>
        </a:spcBef>
        <a:spcAft>
          <a:spcPct val="0"/>
        </a:spcAft>
        <a:defRPr kumimoji="1" sz="4400">
          <a:solidFill>
            <a:schemeClr val="tx2"/>
          </a:solidFill>
          <a:latin typeface="Arial" charset="0"/>
          <a:ea typeface="新細明體" charset="-120"/>
        </a:defRPr>
      </a:lvl7pPr>
      <a:lvl8pPr marL="1371600" algn="ctr" rtl="0" fontAlgn="base">
        <a:spcBef>
          <a:spcPct val="0"/>
        </a:spcBef>
        <a:spcAft>
          <a:spcPct val="0"/>
        </a:spcAft>
        <a:defRPr kumimoji="1" sz="4400">
          <a:solidFill>
            <a:schemeClr val="tx2"/>
          </a:solidFill>
          <a:latin typeface="Arial" charset="0"/>
          <a:ea typeface="新細明體" charset="-120"/>
        </a:defRPr>
      </a:lvl8pPr>
      <a:lvl9pPr marL="1828800" algn="ctr" rtl="0" fontAlgn="base">
        <a:spcBef>
          <a:spcPct val="0"/>
        </a:spcBef>
        <a:spcAft>
          <a:spcPct val="0"/>
        </a:spcAft>
        <a:defRPr kumimoji="1" sz="4400">
          <a:solidFill>
            <a:schemeClr val="tx2"/>
          </a:solidFill>
          <a:latin typeface="Arial" charset="0"/>
          <a:ea typeface="新細明體"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5" descr="p3_b-w.jpg"/>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 Box 8"/>
          <p:cNvSpPr txBox="1">
            <a:spLocks noChangeArrowheads="1"/>
          </p:cNvSpPr>
          <p:nvPr userDrawn="1"/>
        </p:nvSpPr>
        <p:spPr bwMode="auto">
          <a:xfrm>
            <a:off x="630238" y="6583363"/>
            <a:ext cx="2605087" cy="198437"/>
          </a:xfrm>
          <a:prstGeom prst="rect">
            <a:avLst/>
          </a:prstGeom>
          <a:noFill/>
          <a:ln>
            <a:noFill/>
          </a:ln>
          <a:extLst/>
        </p:spPr>
        <p:txBody>
          <a:bodyPr wrap="none">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defRPr/>
            </a:pPr>
            <a:r>
              <a:rPr kumimoji="1" lang="en-US" altLang="zh-TW" sz="700" smtClean="0">
                <a:solidFill>
                  <a:srgbClr val="A6A6A6"/>
                </a:solidFill>
                <a:latin typeface="Gill Sans MT" panose="020B0502020104020203" pitchFamily="34" charset="0"/>
                <a:ea typeface="微軟正黑體" panose="020B0604030504040204" pitchFamily="34" charset="-120"/>
              </a:rPr>
              <a:t>© 2012 AU Optronics Corporation – Proprietary and Confidential</a:t>
            </a:r>
          </a:p>
        </p:txBody>
      </p:sp>
      <p:sp>
        <p:nvSpPr>
          <p:cNvPr id="17412"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7413"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headEnd/>
            <a:tailEnd/>
          </a:ln>
          <a:effec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D3B6E43F-C03B-4EB4-A8D7-93EDE8C5164A}" type="slidenum">
              <a:rPr kumimoji="1" lang="zh-TW" altLang="en-US" sz="1000" smtClean="0">
                <a:solidFill>
                  <a:srgbClr val="808080"/>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808080"/>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39" r:id="rId1"/>
    <p:sldLayoutId id="2147494626" r:id="rId2"/>
    <p:sldLayoutId id="2147494627" r:id="rId3"/>
    <p:sldLayoutId id="2147494628" r:id="rId4"/>
    <p:sldLayoutId id="2147494629" r:id="rId5"/>
    <p:sldLayoutId id="2147494630" r:id="rId6"/>
    <p:sldLayoutId id="2147494631" r:id="rId7"/>
    <p:sldLayoutId id="2147494632" r:id="rId8"/>
    <p:sldLayoutId id="2147494633" r:id="rId9"/>
    <p:sldLayoutId id="2147494634" r:id="rId10"/>
    <p:sldLayoutId id="2147494635" r:id="rId11"/>
  </p:sldLayoutIdLst>
  <p:txStyles>
    <p:titleStyle>
      <a:lvl1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8434" name="Picture 5" descr="p3_b-w.jpg"/>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userDrawn="1"/>
        </p:nvSpPr>
        <p:spPr bwMode="auto">
          <a:xfrm>
            <a:off x="630238" y="6583363"/>
            <a:ext cx="2605087"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itchFamily="34" charset="-120"/>
              </a:rPr>
              <a:t>© 2014 AU Optronics Corporation – Proprietary and Confidential</a:t>
            </a:r>
          </a:p>
        </p:txBody>
      </p:sp>
      <p:sp>
        <p:nvSpPr>
          <p:cNvPr id="18436"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8437"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F01F0C5E-B4C2-4AC3-A2B0-AA08C62A5684}" type="slidenum">
              <a:rPr kumimoji="1"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40" r:id="rId1"/>
    <p:sldLayoutId id="2147494636" r:id="rId2"/>
    <p:sldLayoutId id="2147494637" r:id="rId3"/>
    <p:sldLayoutId id="2147494638" r:id="rId4"/>
    <p:sldLayoutId id="2147494639" r:id="rId5"/>
    <p:sldLayoutId id="2147494640" r:id="rId6"/>
    <p:sldLayoutId id="2147494641" r:id="rId7"/>
    <p:sldLayoutId id="2147494642" r:id="rId8"/>
    <p:sldLayoutId id="2147494643" r:id="rId9"/>
    <p:sldLayoutId id="2147494644" r:id="rId10"/>
    <p:sldLayoutId id="2147494645" r:id="rId11"/>
  </p:sldLayoutIdLst>
  <p:txStyles>
    <p:titleStyle>
      <a:lvl1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458" name="Picture 5" descr="p3_b-w.jpg"/>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userDrawn="1"/>
        </p:nvSpPr>
        <p:spPr bwMode="auto">
          <a:xfrm>
            <a:off x="630238" y="6583363"/>
            <a:ext cx="2605087"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itchFamily="34" charset="-120"/>
              </a:rPr>
              <a:t>© 2014 AU Optronics Corporation – Proprietary and Confidential</a:t>
            </a:r>
          </a:p>
        </p:txBody>
      </p:sp>
      <p:sp>
        <p:nvSpPr>
          <p:cNvPr id="19460"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9461"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B737F74C-6C9D-4FA5-8501-BE8D3769A322}" type="slidenum">
              <a:rPr kumimoji="1"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41" r:id="rId1"/>
    <p:sldLayoutId id="2147494646" r:id="rId2"/>
    <p:sldLayoutId id="2147494647" r:id="rId3"/>
    <p:sldLayoutId id="2147494648" r:id="rId4"/>
    <p:sldLayoutId id="2147494649" r:id="rId5"/>
    <p:sldLayoutId id="2147494650" r:id="rId6"/>
    <p:sldLayoutId id="2147494651" r:id="rId7"/>
    <p:sldLayoutId id="2147494652" r:id="rId8"/>
    <p:sldLayoutId id="2147494653" r:id="rId9"/>
    <p:sldLayoutId id="2147494654" r:id="rId10"/>
    <p:sldLayoutId id="2147494655" r:id="rId11"/>
  </p:sldLayoutIdLst>
  <p:txStyles>
    <p:titleStyle>
      <a:lvl1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Picture 2" descr="Z:\Library\MarCom\Design\01.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9525"/>
            <a:ext cx="9139238"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6" descr="C:\Documents and Settings\tomcctang\桌面\auo.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8043863" y="285750"/>
            <a:ext cx="8143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Text Box 8"/>
          <p:cNvSpPr txBox="1">
            <a:spLocks noChangeArrowheads="1"/>
          </p:cNvSpPr>
          <p:nvPr/>
        </p:nvSpPr>
        <p:spPr bwMode="auto">
          <a:xfrm>
            <a:off x="630238" y="6583363"/>
            <a:ext cx="2605087" cy="198437"/>
          </a:xfrm>
          <a:prstGeom prst="rect">
            <a:avLst/>
          </a:prstGeom>
          <a:noFill/>
          <a:ln>
            <a:noFill/>
          </a:ln>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defRPr/>
            </a:pPr>
            <a:r>
              <a:rPr lang="en-US" altLang="zh-TW" sz="700" smtClean="0">
                <a:solidFill>
                  <a:srgbClr val="A6A6A6"/>
                </a:solidFill>
                <a:latin typeface="Gill Sans MT" pitchFamily="34" charset="0"/>
                <a:ea typeface="微軟正黑體" panose="020B0604030504040204" pitchFamily="34" charset="-120"/>
              </a:rPr>
              <a:t>© 2015 AU Optronics Corporation – Proprietary and Confidential</a:t>
            </a:r>
          </a:p>
        </p:txBody>
      </p:sp>
      <p:sp>
        <p:nvSpPr>
          <p:cNvPr id="2053" name="Rectangle 9"/>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054" name="Rectangle 10"/>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055"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17E2BB9E-631D-4CEE-B046-921CF75662C7}" type="slidenum">
              <a:rPr lang="zh-TW" altLang="en-US" sz="1000" smtClean="0">
                <a:solidFill>
                  <a:schemeClr val="bg2"/>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chemeClr val="bg2"/>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29" r:id="rId1"/>
    <p:sldLayoutId id="2147494466" r:id="rId2"/>
    <p:sldLayoutId id="2147494467" r:id="rId3"/>
    <p:sldLayoutId id="2147494468" r:id="rId4"/>
    <p:sldLayoutId id="2147494469" r:id="rId5"/>
    <p:sldLayoutId id="2147494470" r:id="rId6"/>
    <p:sldLayoutId id="2147494471" r:id="rId7"/>
    <p:sldLayoutId id="2147494472" r:id="rId8"/>
    <p:sldLayoutId id="2147494473" r:id="rId9"/>
    <p:sldLayoutId id="2147494474" r:id="rId10"/>
    <p:sldLayoutId id="2147494475" r:id="rId11"/>
  </p:sldLayoutIdLst>
  <p:txStyles>
    <p:titleStyle>
      <a:lvl1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1pPr>
      <a:lvl2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2pPr>
      <a:lvl3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3pPr>
      <a:lvl4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4pPr>
      <a:lvl5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a:solidFill>
            <a:srgbClr val="11111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sz="1600">
          <a:solidFill>
            <a:srgbClr val="11111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sz="1400">
          <a:solidFill>
            <a:srgbClr val="11111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sz="1200">
          <a:solidFill>
            <a:srgbClr val="11111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sz="1000">
          <a:solidFill>
            <a:srgbClr val="11111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482" name="Picture 5" descr="p3_b-w.jpg"/>
          <p:cNvPicPr>
            <a:picLocks noChangeAspect="1"/>
          </p:cNvPicPr>
          <p:nvPr userDrawn="1"/>
        </p:nvPicPr>
        <p:blipFill>
          <a:blip r:embed="rId14">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userDrawn="1"/>
        </p:nvSpPr>
        <p:spPr bwMode="auto">
          <a:xfrm>
            <a:off x="576263" y="6583363"/>
            <a:ext cx="2714625" cy="198437"/>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37931725" indent="-37474525" eaLnBrk="0" hangingPunct="0">
              <a:defRPr kumimoji="1" sz="2400">
                <a:solidFill>
                  <a:schemeClr val="tx1"/>
                </a:solidFill>
                <a:latin typeface="Arial" panose="020B0604020202020204" pitchFamily="34" charset="0"/>
                <a:ea typeface="新細明體" panose="02020500000000000000" pitchFamily="18" charset="-120"/>
              </a:defRPr>
            </a:lvl2pPr>
            <a:lvl3pPr eaLnBrk="0" hangingPunct="0">
              <a:defRPr kumimoji="1" sz="2400">
                <a:solidFill>
                  <a:schemeClr val="tx1"/>
                </a:solidFill>
                <a:latin typeface="Arial" panose="020B0604020202020204" pitchFamily="34" charset="0"/>
                <a:ea typeface="新細明體" panose="02020500000000000000" pitchFamily="18" charset="-120"/>
              </a:defRPr>
            </a:lvl3pPr>
            <a:lvl4pPr eaLnBrk="0" hangingPunct="0">
              <a:defRPr kumimoji="1" sz="2400">
                <a:solidFill>
                  <a:schemeClr val="tx1"/>
                </a:solidFill>
                <a:latin typeface="Arial" panose="020B0604020202020204" pitchFamily="34" charset="0"/>
                <a:ea typeface="新細明體" panose="02020500000000000000" pitchFamily="18" charset="-120"/>
              </a:defRPr>
            </a:lvl4pPr>
            <a:lvl5pPr eaLnBrk="0" hangingPunct="0">
              <a:defRPr kumimoji="1" sz="2400">
                <a:solidFill>
                  <a:schemeClr val="tx1"/>
                </a:solidFill>
                <a:latin typeface="Arial" panose="020B0604020202020204" pitchFamily="34" charset="0"/>
                <a:ea typeface="新細明體" panose="02020500000000000000" pitchFamily="18" charset="-120"/>
              </a:defRPr>
            </a:lvl5pPr>
            <a:lvl6pPr marL="4572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9144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1371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18288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ctr" eaLnBrk="1" hangingPunct="1">
              <a:defRPr/>
            </a:pPr>
            <a:r>
              <a:rPr lang="en-US" altLang="zh-TW" sz="700">
                <a:solidFill>
                  <a:srgbClr val="A6A6A6"/>
                </a:solidFill>
                <a:latin typeface="Gill Sans MT" panose="020B0502020104020203" pitchFamily="34" charset="0"/>
                <a:ea typeface="微軟正黑體" panose="020B0604030504040204" pitchFamily="34" charset="-120"/>
              </a:rPr>
              <a:t>© 2014 AU Optronics Corporation – Proprietary and Confidential</a:t>
            </a:r>
          </a:p>
        </p:txBody>
      </p:sp>
      <p:sp>
        <p:nvSpPr>
          <p:cNvPr id="20484"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0485"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headEnd/>
            <a:tailEnd/>
          </a:ln>
          <a:effec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6A23C644-8025-4272-A9EC-15F6A9144465}" type="slidenum">
              <a:rPr kumimoji="1"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42" r:id="rId1"/>
    <p:sldLayoutId id="2147494656" r:id="rId2"/>
    <p:sldLayoutId id="2147494657" r:id="rId3"/>
    <p:sldLayoutId id="2147494658" r:id="rId4"/>
    <p:sldLayoutId id="2147494659" r:id="rId5"/>
    <p:sldLayoutId id="2147494660" r:id="rId6"/>
    <p:sldLayoutId id="2147494661" r:id="rId7"/>
    <p:sldLayoutId id="2147494662" r:id="rId8"/>
    <p:sldLayoutId id="2147494663" r:id="rId9"/>
    <p:sldLayoutId id="2147494664" r:id="rId10"/>
    <p:sldLayoutId id="2147494665" r:id="rId11"/>
    <p:sldLayoutId id="2147494666" r:id="rId12"/>
  </p:sldLayoutIdLst>
  <p:txStyles>
    <p:titleStyle>
      <a:lvl1pPr algn="l" rtl="0" eaLnBrk="0" fontAlgn="base" hangingPunct="0">
        <a:spcBef>
          <a:spcPct val="0"/>
        </a:spcBef>
        <a:spcAft>
          <a:spcPct val="0"/>
        </a:spcAft>
        <a:defRPr kumimoji="1" sz="2800" b="1">
          <a:solidFill>
            <a:schemeClr val="tx2"/>
          </a:solidFill>
          <a:latin typeface="Gill Sans MT" panose="020B0502020104020203"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anose="020B0502020104020203"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anose="020B0502020104020203"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anose="020B0502020104020203"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anose="020B0502020104020203"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anose="020B0502020104020203"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anose="020B0502020104020203"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anose="020B0502020104020203"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anose="020B0502020104020203"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anose="020B0502020104020203"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506" name="Picture 5" descr="p3_b-w.jpg"/>
          <p:cNvPicPr>
            <a:picLocks noChangeAspect="1"/>
          </p:cNvPicPr>
          <p:nvPr userDrawn="1"/>
        </p:nvPicPr>
        <p:blipFill>
          <a:blip r:embed="rId14">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userDrawn="1"/>
        </p:nvSpPr>
        <p:spPr bwMode="auto">
          <a:xfrm>
            <a:off x="576263" y="6583363"/>
            <a:ext cx="2714625" cy="198437"/>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Arial" panose="020B0604020202020204" pitchFamily="34" charset="0"/>
                <a:ea typeface="新細明體" panose="02020500000000000000" pitchFamily="18" charset="-120"/>
              </a:defRPr>
            </a:lvl1pPr>
            <a:lvl2pPr marL="37931725" indent="-37474525" eaLnBrk="0" hangingPunct="0">
              <a:defRPr kumimoji="1" sz="2400">
                <a:solidFill>
                  <a:schemeClr val="tx1"/>
                </a:solidFill>
                <a:latin typeface="Arial" panose="020B0604020202020204" pitchFamily="34" charset="0"/>
                <a:ea typeface="新細明體" panose="02020500000000000000" pitchFamily="18" charset="-120"/>
              </a:defRPr>
            </a:lvl2pPr>
            <a:lvl3pPr eaLnBrk="0" hangingPunct="0">
              <a:defRPr kumimoji="1" sz="2400">
                <a:solidFill>
                  <a:schemeClr val="tx1"/>
                </a:solidFill>
                <a:latin typeface="Arial" panose="020B0604020202020204" pitchFamily="34" charset="0"/>
                <a:ea typeface="新細明體" panose="02020500000000000000" pitchFamily="18" charset="-120"/>
              </a:defRPr>
            </a:lvl3pPr>
            <a:lvl4pPr eaLnBrk="0" hangingPunct="0">
              <a:defRPr kumimoji="1" sz="2400">
                <a:solidFill>
                  <a:schemeClr val="tx1"/>
                </a:solidFill>
                <a:latin typeface="Arial" panose="020B0604020202020204" pitchFamily="34" charset="0"/>
                <a:ea typeface="新細明體" panose="02020500000000000000" pitchFamily="18" charset="-120"/>
              </a:defRPr>
            </a:lvl4pPr>
            <a:lvl5pPr eaLnBrk="0" hangingPunct="0">
              <a:defRPr kumimoji="1" sz="2400">
                <a:solidFill>
                  <a:schemeClr val="tx1"/>
                </a:solidFill>
                <a:latin typeface="Arial" panose="020B0604020202020204" pitchFamily="34" charset="0"/>
                <a:ea typeface="新細明體" panose="02020500000000000000" pitchFamily="18" charset="-120"/>
              </a:defRPr>
            </a:lvl5pPr>
            <a:lvl6pPr marL="4572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6pPr>
            <a:lvl7pPr marL="9144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7pPr>
            <a:lvl8pPr marL="13716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8pPr>
            <a:lvl9pPr marL="1828800" eaLnBrk="0" fontAlgn="base" hangingPunct="0">
              <a:spcBef>
                <a:spcPct val="0"/>
              </a:spcBef>
              <a:spcAft>
                <a:spcPct val="0"/>
              </a:spcAft>
              <a:defRPr kumimoji="1" sz="2400">
                <a:solidFill>
                  <a:schemeClr val="tx1"/>
                </a:solidFill>
                <a:latin typeface="Arial" panose="020B0604020202020204" pitchFamily="34" charset="0"/>
                <a:ea typeface="新細明體" panose="02020500000000000000" pitchFamily="18" charset="-120"/>
              </a:defRPr>
            </a:lvl9pPr>
          </a:lstStyle>
          <a:p>
            <a:pPr algn="ctr" eaLnBrk="1" hangingPunct="1">
              <a:defRPr/>
            </a:pPr>
            <a:r>
              <a:rPr lang="en-US" altLang="zh-TW" sz="700">
                <a:solidFill>
                  <a:srgbClr val="A6A6A6"/>
                </a:solidFill>
                <a:latin typeface="Gill Sans MT" panose="020B0502020104020203" pitchFamily="34" charset="0"/>
                <a:ea typeface="微軟正黑體" panose="020B0604030504040204" pitchFamily="34" charset="-120"/>
              </a:rPr>
              <a:t>© 2014 AU Optronics Corporation – Proprietary and Confidential</a:t>
            </a:r>
          </a:p>
        </p:txBody>
      </p:sp>
      <p:sp>
        <p:nvSpPr>
          <p:cNvPr id="21508"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1509"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headEnd/>
            <a:tailEnd/>
          </a:ln>
          <a:effec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37E02E32-C307-4915-B91E-BE7CD31DBA1A}" type="slidenum">
              <a:rPr kumimoji="1"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43" r:id="rId1"/>
    <p:sldLayoutId id="2147494667" r:id="rId2"/>
    <p:sldLayoutId id="2147494668" r:id="rId3"/>
    <p:sldLayoutId id="2147494669" r:id="rId4"/>
    <p:sldLayoutId id="2147494670" r:id="rId5"/>
    <p:sldLayoutId id="2147494671" r:id="rId6"/>
    <p:sldLayoutId id="2147494672" r:id="rId7"/>
    <p:sldLayoutId id="2147494673" r:id="rId8"/>
    <p:sldLayoutId id="2147494674" r:id="rId9"/>
    <p:sldLayoutId id="2147494675" r:id="rId10"/>
    <p:sldLayoutId id="2147494676" r:id="rId11"/>
    <p:sldLayoutId id="2147494677" r:id="rId12"/>
  </p:sldLayoutIdLst>
  <p:txStyles>
    <p:titleStyle>
      <a:lvl1pPr algn="l" rtl="0" eaLnBrk="0" fontAlgn="base" hangingPunct="0">
        <a:spcBef>
          <a:spcPct val="0"/>
        </a:spcBef>
        <a:spcAft>
          <a:spcPct val="0"/>
        </a:spcAft>
        <a:defRPr kumimoji="1" sz="2800" b="1">
          <a:solidFill>
            <a:schemeClr val="tx2"/>
          </a:solidFill>
          <a:latin typeface="Gill Sans MT" panose="020B0502020104020203"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anose="020B0502020104020203"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anose="020B0502020104020203"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anose="020B0502020104020203"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anose="020B0502020104020203"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anose="020B0502020104020203"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anose="020B0502020104020203"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anose="020B0502020104020203"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anose="020B0502020104020203"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anose="020B0502020104020203"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5" descr="p3_b-w.jpg"/>
          <p:cNvPicPr>
            <a:picLocks noChangeAspect="1"/>
          </p:cNvPicPr>
          <p:nvPr userDrawn="1"/>
        </p:nvPicPr>
        <p:blipFill>
          <a:blip r:embed="rId14">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userDrawn="1"/>
        </p:nvSpPr>
        <p:spPr bwMode="auto">
          <a:xfrm>
            <a:off x="576263" y="6583363"/>
            <a:ext cx="2714625"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itchFamily="34" charset="-120"/>
              </a:rPr>
              <a:t>© 2014 AU Optronics Corporation – Proprietary and Confidential</a:t>
            </a:r>
          </a:p>
        </p:txBody>
      </p:sp>
      <p:sp>
        <p:nvSpPr>
          <p:cNvPr id="22532"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2533"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4B35D3C4-B586-43E2-89CE-0D5429D730BD}" type="slidenum">
              <a:rPr kumimoji="1"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44" r:id="rId1"/>
    <p:sldLayoutId id="2147494678" r:id="rId2"/>
    <p:sldLayoutId id="2147494679" r:id="rId3"/>
    <p:sldLayoutId id="2147494680" r:id="rId4"/>
    <p:sldLayoutId id="2147494681" r:id="rId5"/>
    <p:sldLayoutId id="2147494682" r:id="rId6"/>
    <p:sldLayoutId id="2147494683" r:id="rId7"/>
    <p:sldLayoutId id="2147494684" r:id="rId8"/>
    <p:sldLayoutId id="2147494685" r:id="rId9"/>
    <p:sldLayoutId id="2147494686" r:id="rId10"/>
    <p:sldLayoutId id="2147494687" r:id="rId11"/>
    <p:sldLayoutId id="2147494688" r:id="rId12"/>
  </p:sldLayoutIdLst>
  <p:txStyles>
    <p:titleStyle>
      <a:lvl1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4578" name="Picture 5" descr="p3_b-w.jpg"/>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userDrawn="1"/>
        </p:nvSpPr>
        <p:spPr bwMode="auto">
          <a:xfrm>
            <a:off x="630238" y="6583363"/>
            <a:ext cx="2605087"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itchFamily="34" charset="-120"/>
              </a:rPr>
              <a:t>© 2014 AU Optronics Corporation – Proprietary and Confidential</a:t>
            </a:r>
          </a:p>
        </p:txBody>
      </p:sp>
      <p:sp>
        <p:nvSpPr>
          <p:cNvPr id="24580"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4581"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3C7EAC77-05D9-4402-9647-D1FA8DD64879}" type="slidenum">
              <a:rPr kumimoji="1"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56" r:id="rId1"/>
    <p:sldLayoutId id="2147494689" r:id="rId2"/>
    <p:sldLayoutId id="2147494690" r:id="rId3"/>
    <p:sldLayoutId id="2147494691" r:id="rId4"/>
    <p:sldLayoutId id="2147494692" r:id="rId5"/>
    <p:sldLayoutId id="2147494693" r:id="rId6"/>
    <p:sldLayoutId id="2147494694" r:id="rId7"/>
    <p:sldLayoutId id="2147494695" r:id="rId8"/>
    <p:sldLayoutId id="2147494696" r:id="rId9"/>
    <p:sldLayoutId id="2147494697" r:id="rId10"/>
    <p:sldLayoutId id="2147494698" r:id="rId11"/>
  </p:sldLayoutIdLst>
  <p:txStyles>
    <p:titleStyle>
      <a:lvl1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5602" name="Picture 5" descr="p3_b-w.jpg"/>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userDrawn="1"/>
        </p:nvSpPr>
        <p:spPr bwMode="auto">
          <a:xfrm>
            <a:off x="630238" y="6583363"/>
            <a:ext cx="2605087"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itchFamily="34" charset="-120"/>
              </a:rPr>
              <a:t>© 2014 AU Optronics Corporation – Proprietary and Confidential</a:t>
            </a:r>
          </a:p>
        </p:txBody>
      </p:sp>
      <p:sp>
        <p:nvSpPr>
          <p:cNvPr id="25604"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5605"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A5226524-3944-404F-A7E0-9648089E6670}" type="slidenum">
              <a:rPr kumimoji="1"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57" r:id="rId1"/>
    <p:sldLayoutId id="2147494699" r:id="rId2"/>
    <p:sldLayoutId id="2147494700" r:id="rId3"/>
    <p:sldLayoutId id="2147494701" r:id="rId4"/>
    <p:sldLayoutId id="2147494702" r:id="rId5"/>
    <p:sldLayoutId id="2147494703" r:id="rId6"/>
    <p:sldLayoutId id="2147494704" r:id="rId7"/>
    <p:sldLayoutId id="2147494705" r:id="rId8"/>
    <p:sldLayoutId id="2147494706" r:id="rId9"/>
    <p:sldLayoutId id="2147494707" r:id="rId10"/>
    <p:sldLayoutId id="2147494708" r:id="rId11"/>
  </p:sldLayoutIdLst>
  <p:txStyles>
    <p:titleStyle>
      <a:lvl1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626" name="Picture 5" descr="p3_b-w.jpg"/>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userDrawn="1"/>
        </p:nvSpPr>
        <p:spPr bwMode="auto">
          <a:xfrm>
            <a:off x="630238" y="6583363"/>
            <a:ext cx="2605087"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itchFamily="34" charset="-120"/>
              </a:rPr>
              <a:t>© 2014 AU Optronics Corporation – Proprietary and Confidential</a:t>
            </a:r>
          </a:p>
        </p:txBody>
      </p:sp>
      <p:sp>
        <p:nvSpPr>
          <p:cNvPr id="26628"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6629"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03B44E17-A4A2-4B7F-8C3B-57344B7F804C}" type="slidenum">
              <a:rPr kumimoji="1"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58" r:id="rId1"/>
    <p:sldLayoutId id="2147494709" r:id="rId2"/>
    <p:sldLayoutId id="2147494710" r:id="rId3"/>
    <p:sldLayoutId id="2147494711" r:id="rId4"/>
    <p:sldLayoutId id="2147494712" r:id="rId5"/>
    <p:sldLayoutId id="2147494713" r:id="rId6"/>
    <p:sldLayoutId id="2147494714" r:id="rId7"/>
    <p:sldLayoutId id="2147494715" r:id="rId8"/>
    <p:sldLayoutId id="2147494716" r:id="rId9"/>
    <p:sldLayoutId id="2147494717" r:id="rId10"/>
    <p:sldLayoutId id="2147494718" r:id="rId11"/>
  </p:sldLayoutIdLst>
  <p:txStyles>
    <p:titleStyle>
      <a:lvl1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650" name="Picture 5" descr="p3_b-w.jpg"/>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userDrawn="1"/>
        </p:nvSpPr>
        <p:spPr bwMode="auto">
          <a:xfrm>
            <a:off x="630238" y="6583363"/>
            <a:ext cx="2605087"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itchFamily="34" charset="-120"/>
              </a:rPr>
              <a:t>© 2014 AU Optronics Corporation – Proprietary and Confidential</a:t>
            </a:r>
          </a:p>
        </p:txBody>
      </p:sp>
      <p:sp>
        <p:nvSpPr>
          <p:cNvPr id="27652"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7653"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D4A16536-38C3-4839-AD9B-077C667BD59F}" type="slidenum">
              <a:rPr kumimoji="1"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59" r:id="rId1"/>
    <p:sldLayoutId id="2147494719" r:id="rId2"/>
    <p:sldLayoutId id="2147494720" r:id="rId3"/>
    <p:sldLayoutId id="2147494721" r:id="rId4"/>
    <p:sldLayoutId id="2147494722" r:id="rId5"/>
    <p:sldLayoutId id="2147494723" r:id="rId6"/>
    <p:sldLayoutId id="2147494724" r:id="rId7"/>
    <p:sldLayoutId id="2147494725" r:id="rId8"/>
    <p:sldLayoutId id="2147494726" r:id="rId9"/>
    <p:sldLayoutId id="2147494727" r:id="rId10"/>
    <p:sldLayoutId id="2147494728" r:id="rId11"/>
  </p:sldLayoutIdLst>
  <p:txStyles>
    <p:titleStyle>
      <a:lvl1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Picture 2" descr="Z:\Library\MarCom\Design\01.jpg"/>
          <p:cNvPicPr>
            <a:picLocks noChangeAspect="1" noChangeArrowheads="1"/>
          </p:cNvPicPr>
          <p:nvPr userDrawn="1"/>
        </p:nvPicPr>
        <p:blipFill>
          <a:blip r:embed="rId13" cstate="print"/>
          <a:srcRect/>
          <a:stretch>
            <a:fillRect/>
          </a:stretch>
        </p:blipFill>
        <p:spPr bwMode="auto">
          <a:xfrm>
            <a:off x="0" y="-9525"/>
            <a:ext cx="9139238" cy="6880225"/>
          </a:xfrm>
          <a:prstGeom prst="rect">
            <a:avLst/>
          </a:prstGeom>
          <a:noFill/>
          <a:ln w="9525">
            <a:noFill/>
            <a:miter lim="800000"/>
            <a:headEnd/>
            <a:tailEnd/>
          </a:ln>
        </p:spPr>
      </p:pic>
      <p:pic>
        <p:nvPicPr>
          <p:cNvPr id="2051" name="Picture 16" descr="C:\Documents and Settings\tomcctang\桌面\auo.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8043863" y="285750"/>
            <a:ext cx="814387" cy="288925"/>
          </a:xfrm>
          <a:prstGeom prst="rect">
            <a:avLst/>
          </a:prstGeom>
          <a:noFill/>
          <a:ln w="9525">
            <a:noFill/>
            <a:miter lim="800000"/>
            <a:headEnd/>
            <a:tailEnd/>
          </a:ln>
        </p:spPr>
      </p:pic>
      <p:sp>
        <p:nvSpPr>
          <p:cNvPr id="7" name="Text Box 8"/>
          <p:cNvSpPr txBox="1">
            <a:spLocks noChangeArrowheads="1"/>
          </p:cNvSpPr>
          <p:nvPr/>
        </p:nvSpPr>
        <p:spPr bwMode="auto">
          <a:xfrm>
            <a:off x="630238" y="6583363"/>
            <a:ext cx="2605087" cy="198437"/>
          </a:xfrm>
          <a:prstGeom prst="rect">
            <a:avLst/>
          </a:prstGeom>
          <a:noFill/>
          <a:ln w="9525">
            <a:noFill/>
            <a:miter lim="800000"/>
          </a:ln>
          <a:effectLst/>
        </p:spPr>
        <p:txBody>
          <a:bodyPr wrap="none">
            <a:spAutoFit/>
          </a:bodyPr>
          <a:lstStyle/>
          <a:p>
            <a:pPr algn="ctr" eaLnBrk="1" hangingPunct="1">
              <a:buFont typeface="Arial" pitchFamily="34" charset="0"/>
              <a:buNone/>
              <a:defRPr/>
            </a:pPr>
            <a:r>
              <a:rPr lang="en-US" altLang="zh-TW" sz="700" dirty="0">
                <a:solidFill>
                  <a:srgbClr val="A6A6A6"/>
                </a:solidFill>
                <a:latin typeface="Gill Sans MT" pitchFamily="34" charset="0"/>
                <a:ea typeface="微軟正黑體" pitchFamily="34" charset="-120"/>
              </a:rPr>
              <a:t>© 2015 AU Optronics Corporation – Proprietary and Confidential</a:t>
            </a:r>
            <a:endParaRPr lang="zh-TW" altLang="zh-TW" dirty="0">
              <a:solidFill>
                <a:prstClr val="black"/>
              </a:solidFill>
              <a:ea typeface="微軟正黑體" pitchFamily="34" charset="-120"/>
            </a:endParaRPr>
          </a:p>
        </p:txBody>
      </p:sp>
      <p:sp>
        <p:nvSpPr>
          <p:cNvPr id="2053" name="Rectangle 9"/>
          <p:cNvSpPr>
            <a:spLocks noGrp="1" noChangeArrowheads="1"/>
          </p:cNvSpPr>
          <p:nvPr>
            <p:ph type="body" idx="4294967295"/>
          </p:nvPr>
        </p:nvSpPr>
        <p:spPr bwMode="auto">
          <a:xfrm>
            <a:off x="468313" y="1844675"/>
            <a:ext cx="8496300" cy="3960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054" name="Rectangle 10"/>
          <p:cNvSpPr>
            <a:spLocks noGrp="1" noChangeArrowheads="1"/>
          </p:cNvSpPr>
          <p:nvPr>
            <p:ph type="title" idx="4294967295"/>
          </p:nvPr>
        </p:nvSpPr>
        <p:spPr bwMode="auto">
          <a:xfrm>
            <a:off x="466725" y="692150"/>
            <a:ext cx="770572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055" name="Text Box 18"/>
          <p:cNvSpPr txBox="1">
            <a:spLocks noChangeArrowheads="1"/>
          </p:cNvSpPr>
          <p:nvPr/>
        </p:nvSpPr>
        <p:spPr bwMode="auto">
          <a:xfrm>
            <a:off x="4343400" y="6553200"/>
            <a:ext cx="609600" cy="244475"/>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defRPr/>
            </a:pPr>
            <a:fld id="{9A140205-5BEF-4893-A9B9-F34B5E1A2ABE}" type="slidenum">
              <a:rPr lang="zh-TW" altLang="en-US" sz="1000">
                <a:solidFill>
                  <a:srgbClr val="EEECE1"/>
                </a:solidFill>
                <a:latin typeface="Gill Sans MT" pitchFamily="34" charset="0"/>
                <a:ea typeface="微軟正黑體" pitchFamily="34" charset="-120"/>
              </a:rPr>
              <a:pPr algn="ctr" eaLnBrk="1" hangingPunct="1">
                <a:spcBef>
                  <a:spcPct val="50000"/>
                </a:spcBef>
                <a:buFont typeface="Arial" pitchFamily="34" charset="0"/>
                <a:buNone/>
                <a:defRPr/>
              </a:pPr>
              <a:t>‹#›</a:t>
            </a:fld>
            <a:endParaRPr lang="en-US" altLang="zh-TW" sz="1000" dirty="0">
              <a:solidFill>
                <a:srgbClr val="EEECE1"/>
              </a:solidFill>
              <a:latin typeface="Gill Sans MT" pitchFamily="34" charset="0"/>
              <a:ea typeface="微軟正黑體" pitchFamily="34" charset="-120"/>
            </a:endParaRPr>
          </a:p>
        </p:txBody>
      </p:sp>
    </p:spTree>
    <p:extLst>
      <p:ext uri="{BB962C8B-B14F-4D97-AF65-F5344CB8AC3E}">
        <p14:creationId xmlns:p14="http://schemas.microsoft.com/office/powerpoint/2010/main" val="1566807130"/>
      </p:ext>
    </p:extLst>
  </p:cSld>
  <p:clrMap bg1="lt1" tx1="dk1" bg2="lt2" tx2="dk2" accent1="accent1" accent2="accent2" accent3="accent3" accent4="accent4" accent5="accent5" accent6="accent6" hlink="hlink" folHlink="folHlink"/>
  <p:sldLayoutIdLst>
    <p:sldLayoutId id="2147494761" r:id="rId1"/>
    <p:sldLayoutId id="2147494762" r:id="rId2"/>
    <p:sldLayoutId id="2147494763" r:id="rId3"/>
    <p:sldLayoutId id="2147494764" r:id="rId4"/>
    <p:sldLayoutId id="2147494765" r:id="rId5"/>
    <p:sldLayoutId id="2147494766" r:id="rId6"/>
    <p:sldLayoutId id="2147494767" r:id="rId7"/>
    <p:sldLayoutId id="2147494768" r:id="rId8"/>
    <p:sldLayoutId id="2147494769" r:id="rId9"/>
    <p:sldLayoutId id="2147494770" r:id="rId10"/>
    <p:sldLayoutId id="2147494771" r:id="rId11"/>
  </p:sldLayoutIdLst>
  <p:txStyles>
    <p:titleStyle>
      <a:lvl1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1pPr>
      <a:lvl2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2pPr>
      <a:lvl3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3pPr>
      <a:lvl4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4pPr>
      <a:lvl5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itchFamily="2" charset="2"/>
        <a:buChar char="l"/>
        <a:defRPr sz="2000">
          <a:solidFill>
            <a:srgbClr val="11111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itchFamily="2" charset="2"/>
        <a:buChar char="l"/>
        <a:defRPr sz="1600">
          <a:solidFill>
            <a:srgbClr val="11111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itchFamily="2" charset="2"/>
        <a:buChar char="l"/>
        <a:defRPr sz="1400">
          <a:solidFill>
            <a:srgbClr val="11111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itchFamily="2" charset="2"/>
        <a:buChar char="l"/>
        <a:defRPr sz="1200">
          <a:solidFill>
            <a:srgbClr val="11111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itchFamily="2" charset="2"/>
        <a:buChar char="l"/>
        <a:defRPr sz="1000">
          <a:solidFill>
            <a:srgbClr val="11111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Z:\Library\MarCom\Design\01.jpg"/>
          <p:cNvPicPr>
            <a:picLocks noChangeAspect="1" noChangeArrowheads="1"/>
          </p:cNvPicPr>
          <p:nvPr userDrawn="1"/>
        </p:nvPicPr>
        <p:blipFill>
          <a:blip r:embed="rId13"/>
          <a:srcRect/>
          <a:stretch>
            <a:fillRect/>
          </a:stretch>
        </p:blipFill>
        <p:spPr bwMode="auto">
          <a:xfrm>
            <a:off x="0" y="-9525"/>
            <a:ext cx="9139238" cy="6880225"/>
          </a:xfrm>
          <a:prstGeom prst="rect">
            <a:avLst/>
          </a:prstGeom>
          <a:noFill/>
          <a:ln w="9525">
            <a:noFill/>
            <a:miter lim="800000"/>
            <a:headEnd/>
            <a:tailEnd/>
          </a:ln>
        </p:spPr>
      </p:pic>
      <p:pic>
        <p:nvPicPr>
          <p:cNvPr id="3075" name="Picture 16" descr="C:\Documents and Settings\tomcctang\桌面\auo.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8043863" y="285750"/>
            <a:ext cx="814387" cy="288925"/>
          </a:xfrm>
          <a:prstGeom prst="rect">
            <a:avLst/>
          </a:prstGeom>
          <a:noFill/>
          <a:ln w="9525">
            <a:noFill/>
            <a:miter lim="800000"/>
            <a:headEnd/>
            <a:tailEnd/>
          </a:ln>
        </p:spPr>
      </p:pic>
      <p:sp>
        <p:nvSpPr>
          <p:cNvPr id="7" name="Text Box 8"/>
          <p:cNvSpPr txBox="1">
            <a:spLocks noChangeArrowheads="1"/>
          </p:cNvSpPr>
          <p:nvPr userDrawn="1"/>
        </p:nvSpPr>
        <p:spPr bwMode="auto">
          <a:xfrm>
            <a:off x="630238" y="6583363"/>
            <a:ext cx="2605087" cy="198437"/>
          </a:xfrm>
          <a:prstGeom prst="rect">
            <a:avLst/>
          </a:prstGeom>
          <a:noFill/>
          <a:ln w="9525">
            <a:noFill/>
            <a:miter lim="800000"/>
            <a:headEnd/>
            <a:tailEnd/>
          </a:ln>
          <a:effectLst/>
        </p:spPr>
        <p:txBody>
          <a:bodyPr wrap="none">
            <a:spAutoFit/>
          </a:bodyPr>
          <a:lstStyle/>
          <a:p>
            <a:pPr algn="ctr" eaLnBrk="1" hangingPunct="1">
              <a:defRPr/>
            </a:pPr>
            <a:r>
              <a:rPr kumimoji="1" lang="en-US" altLang="zh-TW" sz="700" dirty="0">
                <a:solidFill>
                  <a:srgbClr val="A6A6A6"/>
                </a:solidFill>
                <a:latin typeface="Gill Sans MT" pitchFamily="34" charset="0"/>
                <a:ea typeface="微軟正黑體" pitchFamily="34" charset="-120"/>
              </a:rPr>
              <a:t>© </a:t>
            </a:r>
            <a:r>
              <a:rPr kumimoji="1" lang="en-US" altLang="zh-TW" sz="700" dirty="0" smtClean="0">
                <a:solidFill>
                  <a:srgbClr val="A6A6A6"/>
                </a:solidFill>
                <a:latin typeface="Gill Sans MT" pitchFamily="34" charset="0"/>
                <a:ea typeface="微軟正黑體" pitchFamily="34" charset="-120"/>
              </a:rPr>
              <a:t>2016 </a:t>
            </a:r>
            <a:r>
              <a:rPr kumimoji="1" lang="en-US" altLang="zh-TW" sz="700" dirty="0">
                <a:solidFill>
                  <a:srgbClr val="A6A6A6"/>
                </a:solidFill>
                <a:latin typeface="Gill Sans MT" pitchFamily="34" charset="0"/>
                <a:ea typeface="微軟正黑體" pitchFamily="34" charset="-120"/>
              </a:rPr>
              <a:t>AU </a:t>
            </a:r>
            <a:r>
              <a:rPr kumimoji="1" lang="en-US" altLang="zh-TW" sz="700" dirty="0" err="1">
                <a:solidFill>
                  <a:srgbClr val="A6A6A6"/>
                </a:solidFill>
                <a:latin typeface="Gill Sans MT" pitchFamily="34" charset="0"/>
                <a:ea typeface="微軟正黑體" pitchFamily="34" charset="-120"/>
              </a:rPr>
              <a:t>Optronics</a:t>
            </a:r>
            <a:r>
              <a:rPr kumimoji="1" lang="en-US" altLang="zh-TW" sz="700" dirty="0">
                <a:solidFill>
                  <a:srgbClr val="A6A6A6"/>
                </a:solidFill>
                <a:latin typeface="Gill Sans MT" pitchFamily="34" charset="0"/>
                <a:ea typeface="微軟正黑體" pitchFamily="34" charset="-120"/>
              </a:rPr>
              <a:t> Corporation – Proprietary and Confidential</a:t>
            </a:r>
          </a:p>
        </p:txBody>
      </p:sp>
      <p:sp>
        <p:nvSpPr>
          <p:cNvPr id="3077" name="Rectangle 9"/>
          <p:cNvSpPr>
            <a:spLocks noGrp="1" noChangeArrowheads="1"/>
          </p:cNvSpPr>
          <p:nvPr>
            <p:ph type="body" idx="1"/>
          </p:nvPr>
        </p:nvSpPr>
        <p:spPr bwMode="auto">
          <a:xfrm>
            <a:off x="468313" y="1844675"/>
            <a:ext cx="8496300" cy="3960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078" name="Rectangle 10"/>
          <p:cNvSpPr>
            <a:spLocks noGrp="1" noChangeArrowheads="1"/>
          </p:cNvSpPr>
          <p:nvPr>
            <p:ph type="title"/>
          </p:nvPr>
        </p:nvSpPr>
        <p:spPr bwMode="auto">
          <a:xfrm>
            <a:off x="466725" y="692150"/>
            <a:ext cx="770572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headEnd/>
            <a:tailEnd/>
          </a:ln>
          <a:effectLst/>
        </p:spPr>
        <p:txBody>
          <a:bodyPr>
            <a:spAutoFit/>
          </a:bodyPr>
          <a:lstStyle/>
          <a:p>
            <a:pPr algn="ctr" eaLnBrk="1" hangingPunct="1">
              <a:spcBef>
                <a:spcPct val="50000"/>
              </a:spcBef>
              <a:defRPr/>
            </a:pPr>
            <a:fld id="{7AEC86B1-CD1E-45FD-B2B5-324CD52A2061}" type="slidenum">
              <a:rPr kumimoji="1" lang="zh-TW" altLang="en-US" sz="1000">
                <a:solidFill>
                  <a:srgbClr val="EEECE1"/>
                </a:solidFill>
                <a:latin typeface="Gill Sans MT" pitchFamily="34" charset="0"/>
                <a:ea typeface="微軟正黑體" pitchFamily="34" charset="-120"/>
              </a:rPr>
              <a:pPr algn="ctr" eaLnBrk="1" hangingPunct="1">
                <a:spcBef>
                  <a:spcPct val="50000"/>
                </a:spcBef>
                <a:defRPr/>
              </a:pPr>
              <a:t>‹#›</a:t>
            </a:fld>
            <a:endParaRPr kumimoji="1" lang="en-US" altLang="zh-TW" sz="1000">
              <a:solidFill>
                <a:srgbClr val="EEECE1"/>
              </a:solidFill>
              <a:latin typeface="Gill Sans MT" pitchFamily="34" charset="0"/>
              <a:ea typeface="微軟正黑體" pitchFamily="34" charset="-120"/>
            </a:endParaRPr>
          </a:p>
        </p:txBody>
      </p:sp>
    </p:spTree>
    <p:extLst>
      <p:ext uri="{BB962C8B-B14F-4D97-AF65-F5344CB8AC3E}">
        <p14:creationId xmlns:p14="http://schemas.microsoft.com/office/powerpoint/2010/main" val="507541697"/>
      </p:ext>
    </p:extLst>
  </p:cSld>
  <p:clrMap bg1="lt1" tx1="dk1" bg2="lt2" tx2="dk2" accent1="accent1" accent2="accent2" accent3="accent3" accent4="accent4" accent5="accent5" accent6="accent6" hlink="hlink" folHlink="folHlink"/>
  <p:sldLayoutIdLst>
    <p:sldLayoutId id="2147494773" r:id="rId1"/>
    <p:sldLayoutId id="2147494774" r:id="rId2"/>
    <p:sldLayoutId id="2147494775" r:id="rId3"/>
    <p:sldLayoutId id="2147494776" r:id="rId4"/>
    <p:sldLayoutId id="2147494777" r:id="rId5"/>
    <p:sldLayoutId id="2147494778" r:id="rId6"/>
    <p:sldLayoutId id="2147494779" r:id="rId7"/>
    <p:sldLayoutId id="2147494780" r:id="rId8"/>
    <p:sldLayoutId id="2147494781" r:id="rId9"/>
    <p:sldLayoutId id="2147494782" r:id="rId10"/>
    <p:sldLayoutId id="2147494783" r:id="rId11"/>
  </p:sldLayoutIdLst>
  <p:txStyles>
    <p:titleStyle>
      <a:lvl1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itchFamily="2" charset="2"/>
        <a:buChar char="l"/>
        <a:defRPr kumimoji="1" sz="2000">
          <a:solidFill>
            <a:srgbClr val="11111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itchFamily="2" charset="2"/>
        <a:buChar char="l"/>
        <a:defRPr kumimoji="1" sz="1600">
          <a:solidFill>
            <a:srgbClr val="11111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itchFamily="2" charset="2"/>
        <a:buChar char="l"/>
        <a:defRPr kumimoji="1" sz="1400">
          <a:solidFill>
            <a:srgbClr val="11111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itchFamily="2" charset="2"/>
        <a:buChar char="l"/>
        <a:defRPr kumimoji="1" sz="1200">
          <a:solidFill>
            <a:srgbClr val="11111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itchFamily="2" charset="2"/>
        <a:buChar char="l"/>
        <a:defRPr kumimoji="1" sz="1000">
          <a:solidFill>
            <a:srgbClr val="11111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5" descr="p3_b-w.jpg"/>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 Box 8"/>
          <p:cNvSpPr txBox="1">
            <a:spLocks noChangeArrowheads="1"/>
          </p:cNvSpPr>
          <p:nvPr/>
        </p:nvSpPr>
        <p:spPr bwMode="auto">
          <a:xfrm>
            <a:off x="630238" y="6583363"/>
            <a:ext cx="2605087" cy="198437"/>
          </a:xfrm>
          <a:prstGeom prst="rect">
            <a:avLst/>
          </a:prstGeom>
          <a:noFill/>
          <a:ln w="9525">
            <a:noFill/>
            <a:miter lim="800000"/>
            <a:headEnd/>
            <a:tailEnd/>
          </a:ln>
        </p:spPr>
        <p:txBody>
          <a:bodyPr wrap="none">
            <a:spAutoFit/>
          </a:bodyPr>
          <a:lstStyle/>
          <a:p>
            <a:pPr algn="ctr" defTabSz="449263" eaLnBrk="1" hangingPunct="1">
              <a:buFont typeface="Arial" pitchFamily="34" charset="0"/>
              <a:buNone/>
              <a:defRPr/>
            </a:pPr>
            <a:r>
              <a:rPr lang="en-US" altLang="zh-TW" sz="700">
                <a:solidFill>
                  <a:srgbClr val="A6A6A6"/>
                </a:solidFill>
                <a:latin typeface="Gill Sans MT" pitchFamily="34" charset="0"/>
                <a:ea typeface="微軟正黑體" pitchFamily="34" charset="-120"/>
              </a:rPr>
              <a:t>© 2014 AU Optronics Corporation – Proprietary and Confidential</a:t>
            </a:r>
          </a:p>
        </p:txBody>
      </p:sp>
      <p:sp>
        <p:nvSpPr>
          <p:cNvPr id="1028"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029"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030" name="Text Box 18"/>
          <p:cNvSpPr txBox="1">
            <a:spLocks noChangeArrowheads="1"/>
          </p:cNvSpPr>
          <p:nvPr/>
        </p:nvSpPr>
        <p:spPr bwMode="auto">
          <a:xfrm>
            <a:off x="4343400" y="6553200"/>
            <a:ext cx="609600" cy="244475"/>
          </a:xfrm>
          <a:prstGeom prst="rect">
            <a:avLst/>
          </a:prstGeom>
          <a:noFill/>
          <a:ln w="9525">
            <a:noFill/>
            <a:miter lim="800000"/>
            <a:headEnd/>
            <a:tailEnd/>
          </a:ln>
        </p:spPr>
        <p:txBody>
          <a:bodyPr>
            <a:spAutoFit/>
          </a:bodyPr>
          <a:lstStyle/>
          <a:p>
            <a:pPr algn="ctr" defTabSz="449263" eaLnBrk="1" hangingPunct="1">
              <a:spcBef>
                <a:spcPct val="50000"/>
              </a:spcBef>
              <a:buFont typeface="Arial" panose="020B0604020202020204" pitchFamily="34" charset="0"/>
              <a:buNone/>
            </a:pPr>
            <a:fld id="{8CCAB6E6-A33C-46F7-BC68-375231F28193}" type="slidenum">
              <a:rPr lang="zh-TW" altLang="en-US" sz="1000" smtClean="0">
                <a:solidFill>
                  <a:srgbClr val="EEECE1"/>
                </a:solidFill>
                <a:latin typeface="Gill Sans MT" panose="020B0502020104020203" pitchFamily="34" charset="0"/>
                <a:ea typeface="微軟正黑體" panose="020B0604030504040204" pitchFamily="34" charset="-120"/>
              </a:rPr>
              <a:pPr algn="ctr" defTabSz="449263" eaLnBrk="1" hangingPunct="1">
                <a:spcBef>
                  <a:spcPct val="50000"/>
                </a:spcBef>
                <a:buFont typeface="Arial" panose="020B0604020202020204" pitchFamily="34" charset="0"/>
                <a:buNone/>
              </a:pPr>
              <a:t>‹#›</a:t>
            </a:fld>
            <a:endParaRPr lang="en-US" altLang="zh-TW" sz="1000" smtClean="0">
              <a:solidFill>
                <a:srgbClr val="EEECE1"/>
              </a:solidFill>
              <a:latin typeface="Gill Sans MT" panose="020B0502020104020203" pitchFamily="34" charset="0"/>
              <a:ea typeface="微軟正黑體" panose="020B0604030504040204" pitchFamily="34" charset="-120"/>
            </a:endParaRPr>
          </a:p>
        </p:txBody>
      </p:sp>
    </p:spTree>
    <p:extLst>
      <p:ext uri="{BB962C8B-B14F-4D97-AF65-F5344CB8AC3E}">
        <p14:creationId xmlns:p14="http://schemas.microsoft.com/office/powerpoint/2010/main" val="4215101384"/>
      </p:ext>
    </p:extLst>
  </p:cSld>
  <p:clrMap bg1="lt1" tx1="dk1" bg2="lt2" tx2="dk2" accent1="accent1" accent2="accent2" accent3="accent3" accent4="accent4" accent5="accent5" accent6="accent6" hlink="hlink" folHlink="folHlink"/>
  <p:sldLayoutIdLst>
    <p:sldLayoutId id="2147494785" r:id="rId1"/>
    <p:sldLayoutId id="2147494786" r:id="rId2"/>
    <p:sldLayoutId id="2147494787" r:id="rId3"/>
    <p:sldLayoutId id="2147494788" r:id="rId4"/>
    <p:sldLayoutId id="2147494789" r:id="rId5"/>
    <p:sldLayoutId id="2147494790" r:id="rId6"/>
    <p:sldLayoutId id="2147494791" r:id="rId7"/>
    <p:sldLayoutId id="2147494792" r:id="rId8"/>
    <p:sldLayoutId id="2147494793" r:id="rId9"/>
    <p:sldLayoutId id="2147494794" r:id="rId10"/>
    <p:sldLayoutId id="2147494795" r:id="rId11"/>
  </p:sldLayoutIdLst>
  <p:txStyles>
    <p:titleStyle>
      <a:lvl1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5pPr>
      <a:lvl6pPr marL="457200" algn="ctr" rtl="0" eaLnBrk="1" fontAlgn="base" hangingPunct="1">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eaLnBrk="1" fontAlgn="base" hangingPunct="1">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eaLnBrk="1" fontAlgn="base" hangingPunct="1">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eaLnBrk="1" fontAlgn="base" hangingPunct="1">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itchFamily="34" charset="0"/>
          <a:ea typeface="微軟正黑體" charset="0"/>
          <a:cs typeface="微軟正黑體" charset="0"/>
        </a:defRPr>
      </a:lvl5pPr>
      <a:lvl6pPr marL="2514600" indent="-228600" algn="l" rtl="0" eaLnBrk="1" fontAlgn="base" hangingPunct="1">
        <a:spcBef>
          <a:spcPct val="20000"/>
        </a:spcBef>
        <a:spcAft>
          <a:spcPct val="0"/>
        </a:spcAft>
        <a:buChar char="»"/>
        <a:defRPr kumimoji="1" sz="1000">
          <a:solidFill>
            <a:schemeClr val="tx1"/>
          </a:solidFill>
          <a:latin typeface="+mn-lt"/>
          <a:ea typeface="+mn-ea"/>
          <a:cs typeface="+mn-cs"/>
        </a:defRPr>
      </a:lvl6pPr>
      <a:lvl7pPr marL="2971800" indent="-228600" algn="l" rtl="0" eaLnBrk="1" fontAlgn="base" hangingPunct="1">
        <a:spcBef>
          <a:spcPct val="20000"/>
        </a:spcBef>
        <a:spcAft>
          <a:spcPct val="0"/>
        </a:spcAft>
        <a:buChar char="»"/>
        <a:defRPr kumimoji="1" sz="1000">
          <a:solidFill>
            <a:schemeClr val="tx1"/>
          </a:solidFill>
          <a:latin typeface="+mn-lt"/>
          <a:ea typeface="+mn-ea"/>
          <a:cs typeface="+mn-cs"/>
        </a:defRPr>
      </a:lvl7pPr>
      <a:lvl8pPr marL="3429000" indent="-228600" algn="l" rtl="0" eaLnBrk="1" fontAlgn="base" hangingPunct="1">
        <a:spcBef>
          <a:spcPct val="20000"/>
        </a:spcBef>
        <a:spcAft>
          <a:spcPct val="0"/>
        </a:spcAft>
        <a:buChar char="»"/>
        <a:defRPr kumimoji="1" sz="1000">
          <a:solidFill>
            <a:schemeClr val="tx1"/>
          </a:solidFill>
          <a:latin typeface="+mn-lt"/>
          <a:ea typeface="+mn-ea"/>
          <a:cs typeface="+mn-cs"/>
        </a:defRPr>
      </a:lvl8pPr>
      <a:lvl9pPr marL="3886200" indent="-228600" algn="l" rtl="0" eaLnBrk="1" fontAlgn="base" hangingPunct="1">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Picture 21" descr="Y:\暫放區\TOM\繁英.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3175"/>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4476" r:id="rId1"/>
    <p:sldLayoutId id="2147494477" r:id="rId2"/>
    <p:sldLayoutId id="2147494478" r:id="rId3"/>
    <p:sldLayoutId id="2147494479" r:id="rId4"/>
    <p:sldLayoutId id="2147494480" r:id="rId5"/>
    <p:sldLayoutId id="2147494481" r:id="rId6"/>
    <p:sldLayoutId id="2147494482" r:id="rId7"/>
    <p:sldLayoutId id="2147494483" r:id="rId8"/>
    <p:sldLayoutId id="2147494484" r:id="rId9"/>
    <p:sldLayoutId id="2147494485" r:id="rId10"/>
    <p:sldLayoutId id="214749448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65" charset="0"/>
          <a:ea typeface="新細明體" pitchFamily="-65" charset="-120"/>
          <a:cs typeface="新細明體" pitchFamily="-65" charset="-120"/>
        </a:defRPr>
      </a:lvl2pPr>
      <a:lvl3pPr algn="ctr" rtl="0" eaLnBrk="0" fontAlgn="base" hangingPunct="0">
        <a:spcBef>
          <a:spcPct val="0"/>
        </a:spcBef>
        <a:spcAft>
          <a:spcPct val="0"/>
        </a:spcAft>
        <a:defRPr sz="4400">
          <a:solidFill>
            <a:schemeClr val="tx2"/>
          </a:solidFill>
          <a:latin typeface="Arial" pitchFamily="-65" charset="0"/>
          <a:ea typeface="新細明體" pitchFamily="-65" charset="-120"/>
          <a:cs typeface="新細明體" pitchFamily="-65" charset="-120"/>
        </a:defRPr>
      </a:lvl3pPr>
      <a:lvl4pPr algn="ctr" rtl="0" eaLnBrk="0" fontAlgn="base" hangingPunct="0">
        <a:spcBef>
          <a:spcPct val="0"/>
        </a:spcBef>
        <a:spcAft>
          <a:spcPct val="0"/>
        </a:spcAft>
        <a:defRPr sz="4400">
          <a:solidFill>
            <a:schemeClr val="tx2"/>
          </a:solidFill>
          <a:latin typeface="Arial" pitchFamily="-65" charset="0"/>
          <a:ea typeface="新細明體" pitchFamily="-65" charset="-120"/>
          <a:cs typeface="新細明體" pitchFamily="-65" charset="-120"/>
        </a:defRPr>
      </a:lvl4pPr>
      <a:lvl5pPr algn="ctr" rtl="0" eaLnBrk="0" fontAlgn="base" hangingPunct="0">
        <a:spcBef>
          <a:spcPct val="0"/>
        </a:spcBef>
        <a:spcAft>
          <a:spcPct val="0"/>
        </a:spcAft>
        <a:defRPr sz="4400">
          <a:solidFill>
            <a:schemeClr val="tx2"/>
          </a:solidFill>
          <a:latin typeface="Arial" pitchFamily="-65" charset="0"/>
          <a:ea typeface="新細明體" pitchFamily="-65" charset="-120"/>
          <a:cs typeface="新細明體" pitchFamily="-65" charset="-120"/>
        </a:defRPr>
      </a:lvl5pPr>
      <a:lvl6pPr marL="457200" algn="ctr" rtl="0" fontAlgn="base">
        <a:spcBef>
          <a:spcPct val="0"/>
        </a:spcBef>
        <a:spcAft>
          <a:spcPct val="0"/>
        </a:spcAft>
        <a:defRPr kumimoji="1" sz="4400">
          <a:solidFill>
            <a:schemeClr val="tx2"/>
          </a:solidFill>
          <a:latin typeface="Arial" pitchFamily="-65" charset="0"/>
          <a:ea typeface="新細明體" pitchFamily="-65" charset="-120"/>
          <a:cs typeface="新細明體" pitchFamily="-65" charset="-120"/>
        </a:defRPr>
      </a:lvl6pPr>
      <a:lvl7pPr marL="914400" algn="ctr" rtl="0" fontAlgn="base">
        <a:spcBef>
          <a:spcPct val="0"/>
        </a:spcBef>
        <a:spcAft>
          <a:spcPct val="0"/>
        </a:spcAft>
        <a:defRPr kumimoji="1" sz="4400">
          <a:solidFill>
            <a:schemeClr val="tx2"/>
          </a:solidFill>
          <a:latin typeface="Arial" pitchFamily="-65" charset="0"/>
          <a:ea typeface="新細明體" pitchFamily="-65" charset="-120"/>
          <a:cs typeface="新細明體" pitchFamily="-65" charset="-120"/>
        </a:defRPr>
      </a:lvl7pPr>
      <a:lvl8pPr marL="1371600" algn="ctr" rtl="0" fontAlgn="base">
        <a:spcBef>
          <a:spcPct val="0"/>
        </a:spcBef>
        <a:spcAft>
          <a:spcPct val="0"/>
        </a:spcAft>
        <a:defRPr kumimoji="1" sz="4400">
          <a:solidFill>
            <a:schemeClr val="tx2"/>
          </a:solidFill>
          <a:latin typeface="Arial" pitchFamily="-65" charset="0"/>
          <a:ea typeface="新細明體" pitchFamily="-65" charset="-120"/>
          <a:cs typeface="新細明體" pitchFamily="-65" charset="-120"/>
        </a:defRPr>
      </a:lvl8pPr>
      <a:lvl9pPr marL="1828800" algn="ctr" rtl="0" fontAlgn="base">
        <a:spcBef>
          <a:spcPct val="0"/>
        </a:spcBef>
        <a:spcAft>
          <a:spcPct val="0"/>
        </a:spcAft>
        <a:defRPr kumimoji="1" sz="4400">
          <a:solidFill>
            <a:schemeClr val="tx2"/>
          </a:solidFill>
          <a:latin typeface="Arial" pitchFamily="-65" charset="0"/>
          <a:ea typeface="新細明體" pitchFamily="-65" charset="-120"/>
          <a:cs typeface="新細明體" pitchFamily="-65" charset="-12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kumimoji="1" sz="2000">
          <a:solidFill>
            <a:schemeClr val="tx1"/>
          </a:solidFill>
          <a:latin typeface="+mn-lt"/>
          <a:ea typeface="+mn-ea"/>
          <a:cs typeface="+mn-cs"/>
        </a:defRPr>
      </a:lvl6pPr>
      <a:lvl7pPr marL="2971800" indent="-228600" algn="l" rtl="0" fontAlgn="base">
        <a:spcBef>
          <a:spcPct val="20000"/>
        </a:spcBef>
        <a:spcAft>
          <a:spcPct val="0"/>
        </a:spcAft>
        <a:buChar char="»"/>
        <a:defRPr kumimoji="1" sz="2000">
          <a:solidFill>
            <a:schemeClr val="tx1"/>
          </a:solidFill>
          <a:latin typeface="+mn-lt"/>
          <a:ea typeface="+mn-ea"/>
          <a:cs typeface="+mn-cs"/>
        </a:defRPr>
      </a:lvl7pPr>
      <a:lvl8pPr marL="3429000" indent="-228600" algn="l" rtl="0" fontAlgn="base">
        <a:spcBef>
          <a:spcPct val="20000"/>
        </a:spcBef>
        <a:spcAft>
          <a:spcPct val="0"/>
        </a:spcAft>
        <a:buChar char="»"/>
        <a:defRPr kumimoji="1" sz="2000">
          <a:solidFill>
            <a:schemeClr val="tx1"/>
          </a:solidFill>
          <a:latin typeface="+mn-lt"/>
          <a:ea typeface="+mn-ea"/>
          <a:cs typeface="+mn-cs"/>
        </a:defRPr>
      </a:lvl8pPr>
      <a:lvl9pPr marL="3886200" indent="-228600" algn="l" rtl="0" fontAlgn="base">
        <a:spcBef>
          <a:spcPct val="20000"/>
        </a:spcBef>
        <a:spcAft>
          <a:spcPct val="0"/>
        </a:spcAft>
        <a:buChar char="»"/>
        <a:defRPr kumimoji="1"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4A32AF9B-B1B9-4A7B-96F5-A2464D3E61BD}" type="slidenum">
              <a:rPr lang="zh-TW" altLang="en-US" sz="1000" smtClean="0">
                <a:solidFill>
                  <a:prstClr val="white"/>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prstClr val="white"/>
              </a:solidFill>
              <a:latin typeface="Gill Sans MT" panose="020B0502020104020203" pitchFamily="34" charset="0"/>
              <a:ea typeface="微軟正黑體" panose="020B0604030504040204" pitchFamily="34" charset="-120"/>
            </a:endParaRPr>
          </a:p>
        </p:txBody>
      </p:sp>
      <p:grpSp>
        <p:nvGrpSpPr>
          <p:cNvPr id="1027" name="Group 14"/>
          <p:cNvGrpSpPr>
            <a:grpSpLocks/>
          </p:cNvGrpSpPr>
          <p:nvPr userDrawn="1"/>
        </p:nvGrpSpPr>
        <p:grpSpPr bwMode="auto">
          <a:xfrm>
            <a:off x="0" y="0"/>
            <a:ext cx="9144000" cy="6858000"/>
            <a:chOff x="0" y="0"/>
            <a:chExt cx="5760" cy="4320"/>
          </a:xfrm>
        </p:grpSpPr>
        <p:pic>
          <p:nvPicPr>
            <p:cNvPr id="1029" name="Picture 5" descr="U:\CreativeFiles\阿哲\1006\PPT-New!\page-dark.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1" descr="bg"/>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295" y="4146"/>
              <a:ext cx="173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8" name="Text Box 8"/>
          <p:cNvSpPr txBox="1">
            <a:spLocks noChangeArrowheads="1"/>
          </p:cNvSpPr>
          <p:nvPr/>
        </p:nvSpPr>
        <p:spPr bwMode="auto">
          <a:xfrm>
            <a:off x="630238" y="6583363"/>
            <a:ext cx="2605087" cy="198437"/>
          </a:xfrm>
          <a:prstGeom prst="rect">
            <a:avLst/>
          </a:prstGeom>
          <a:noFill/>
          <a:ln>
            <a:noFill/>
          </a:ln>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defRPr/>
            </a:pPr>
            <a:r>
              <a:rPr lang="en-US" altLang="zh-TW" sz="700" smtClean="0">
                <a:solidFill>
                  <a:prstClr val="white"/>
                </a:solidFill>
                <a:latin typeface="Gill Sans MT" pitchFamily="34" charset="0"/>
                <a:ea typeface="微軟正黑體" panose="020B0604030504040204" pitchFamily="34" charset="-120"/>
              </a:rPr>
              <a:t>© 2015 AU Optronics Corporation – Proprietary and Confidential</a:t>
            </a:r>
          </a:p>
        </p:txBody>
      </p:sp>
    </p:spTree>
    <p:extLst>
      <p:ext uri="{BB962C8B-B14F-4D97-AF65-F5344CB8AC3E}">
        <p14:creationId xmlns:p14="http://schemas.microsoft.com/office/powerpoint/2010/main" val="798778091"/>
      </p:ext>
    </p:extLst>
  </p:cSld>
  <p:clrMap bg1="lt1" tx1="dk1" bg2="lt2" tx2="dk2" accent1="accent1" accent2="accent2" accent3="accent3" accent4="accent4" accent5="accent5" accent6="accent6" hlink="hlink" folHlink="folHlink"/>
  <p:sldLayoutIdLst>
    <p:sldLayoutId id="2147494798" r:id="rId1"/>
    <p:sldLayoutId id="2147494799" r:id="rId2"/>
    <p:sldLayoutId id="2147494800" r:id="rId3"/>
    <p:sldLayoutId id="2147494801" r:id="rId4"/>
    <p:sldLayoutId id="2147494802" r:id="rId5"/>
    <p:sldLayoutId id="2147494803" r:id="rId6"/>
    <p:sldLayoutId id="2147494804" r:id="rId7"/>
    <p:sldLayoutId id="2147494805" r:id="rId8"/>
    <p:sldLayoutId id="2147494806" r:id="rId9"/>
    <p:sldLayoutId id="2147494807" r:id="rId10"/>
    <p:sldLayoutId id="2147494808" r:id="rId11"/>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2pPr>
      <a:lvl3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3pPr>
      <a:lvl4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4pPr>
      <a:lvl5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5pPr>
      <a:lvl6pPr marL="4572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6pPr>
      <a:lvl7pPr marL="9144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7pPr>
      <a:lvl8pPr marL="13716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8pPr>
      <a:lvl9pPr marL="18288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4A32AF9B-B1B9-4A7B-96F5-A2464D3E61BD}" type="slidenum">
              <a:rPr lang="zh-TW" altLang="en-US" sz="1000" smtClean="0">
                <a:solidFill>
                  <a:prstClr val="white"/>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prstClr val="white"/>
              </a:solidFill>
              <a:latin typeface="Gill Sans MT" panose="020B0502020104020203" pitchFamily="34" charset="0"/>
              <a:ea typeface="微軟正黑體" panose="020B0604030504040204" pitchFamily="34" charset="-120"/>
            </a:endParaRPr>
          </a:p>
        </p:txBody>
      </p:sp>
      <p:grpSp>
        <p:nvGrpSpPr>
          <p:cNvPr id="1027" name="Group 14"/>
          <p:cNvGrpSpPr>
            <a:grpSpLocks/>
          </p:cNvGrpSpPr>
          <p:nvPr userDrawn="1"/>
        </p:nvGrpSpPr>
        <p:grpSpPr bwMode="auto">
          <a:xfrm>
            <a:off x="0" y="0"/>
            <a:ext cx="9144000" cy="6858000"/>
            <a:chOff x="0" y="0"/>
            <a:chExt cx="5760" cy="4320"/>
          </a:xfrm>
        </p:grpSpPr>
        <p:pic>
          <p:nvPicPr>
            <p:cNvPr id="1029" name="Picture 5" descr="U:\CreativeFiles\阿哲\1006\PPT-New!\page-dark.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1" descr="bg"/>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295" y="4146"/>
              <a:ext cx="173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8" name="Text Box 8"/>
          <p:cNvSpPr txBox="1">
            <a:spLocks noChangeArrowheads="1"/>
          </p:cNvSpPr>
          <p:nvPr/>
        </p:nvSpPr>
        <p:spPr bwMode="auto">
          <a:xfrm>
            <a:off x="630238" y="6583363"/>
            <a:ext cx="2605087" cy="198437"/>
          </a:xfrm>
          <a:prstGeom prst="rect">
            <a:avLst/>
          </a:prstGeom>
          <a:noFill/>
          <a:ln>
            <a:noFill/>
          </a:ln>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defRPr/>
            </a:pPr>
            <a:r>
              <a:rPr lang="en-US" altLang="zh-TW" sz="700" smtClean="0">
                <a:solidFill>
                  <a:prstClr val="white"/>
                </a:solidFill>
                <a:latin typeface="Gill Sans MT" pitchFamily="34" charset="0"/>
                <a:ea typeface="微軟正黑體" panose="020B0604030504040204" pitchFamily="34" charset="-120"/>
              </a:rPr>
              <a:t>© 2015 AU Optronics Corporation – Proprietary and Confidential</a:t>
            </a:r>
          </a:p>
        </p:txBody>
      </p:sp>
    </p:spTree>
    <p:extLst>
      <p:ext uri="{BB962C8B-B14F-4D97-AF65-F5344CB8AC3E}">
        <p14:creationId xmlns:p14="http://schemas.microsoft.com/office/powerpoint/2010/main" val="2470950538"/>
      </p:ext>
    </p:extLst>
  </p:cSld>
  <p:clrMap bg1="lt1" tx1="dk1" bg2="lt2" tx2="dk2" accent1="accent1" accent2="accent2" accent3="accent3" accent4="accent4" accent5="accent5" accent6="accent6" hlink="hlink" folHlink="folHlink"/>
  <p:sldLayoutIdLst>
    <p:sldLayoutId id="2147494810" r:id="rId1"/>
    <p:sldLayoutId id="2147494811" r:id="rId2"/>
    <p:sldLayoutId id="2147494812" r:id="rId3"/>
    <p:sldLayoutId id="2147494813" r:id="rId4"/>
    <p:sldLayoutId id="2147494814" r:id="rId5"/>
    <p:sldLayoutId id="2147494815" r:id="rId6"/>
    <p:sldLayoutId id="2147494816" r:id="rId7"/>
    <p:sldLayoutId id="2147494817" r:id="rId8"/>
    <p:sldLayoutId id="2147494818" r:id="rId9"/>
    <p:sldLayoutId id="2147494819" r:id="rId10"/>
    <p:sldLayoutId id="2147494820" r:id="rId11"/>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2pPr>
      <a:lvl3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3pPr>
      <a:lvl4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4pPr>
      <a:lvl5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5pPr>
      <a:lvl6pPr marL="4572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6pPr>
      <a:lvl7pPr marL="9144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7pPr>
      <a:lvl8pPr marL="13716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8pPr>
      <a:lvl9pPr marL="18288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458" name="Picture 5" descr="p3_b-w.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userDrawn="1"/>
        </p:nvSpPr>
        <p:spPr bwMode="auto">
          <a:xfrm>
            <a:off x="630238" y="6583363"/>
            <a:ext cx="2605087"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itchFamily="34" charset="-120"/>
              </a:rPr>
              <a:t>© 2014 AU Optronics Corporation – Proprietary and Confidential</a:t>
            </a:r>
          </a:p>
        </p:txBody>
      </p:sp>
      <p:sp>
        <p:nvSpPr>
          <p:cNvPr id="19460"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9461"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B737F74C-6C9D-4FA5-8501-BE8D3769A322}" type="slidenum">
              <a:rPr kumimoji="1"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defRPr/>
              </a:pPr>
              <a:t>‹#›</a:t>
            </a:fld>
            <a:endParaRPr kumimoji="1" lang="en-US" altLang="zh-TW" sz="1000" smtClean="0">
              <a:solidFill>
                <a:srgbClr val="EEECE1"/>
              </a:solidFill>
              <a:latin typeface="Gill Sans MT" panose="020B0502020104020203" pitchFamily="34" charset="0"/>
              <a:ea typeface="微軟正黑體" panose="020B0604030504040204" pitchFamily="34" charset="-120"/>
            </a:endParaRPr>
          </a:p>
        </p:txBody>
      </p:sp>
    </p:spTree>
    <p:extLst>
      <p:ext uri="{BB962C8B-B14F-4D97-AF65-F5344CB8AC3E}">
        <p14:creationId xmlns:p14="http://schemas.microsoft.com/office/powerpoint/2010/main" val="3950548792"/>
      </p:ext>
    </p:extLst>
  </p:cSld>
  <p:clrMap bg1="lt1" tx1="dk1" bg2="lt2" tx2="dk2" accent1="accent1" accent2="accent2" accent3="accent3" accent4="accent4" accent5="accent5" accent6="accent6" hlink="hlink" folHlink="folHlink"/>
  <p:sldLayoutIdLst>
    <p:sldLayoutId id="2147494822" r:id="rId1"/>
    <p:sldLayoutId id="2147494823" r:id="rId2"/>
    <p:sldLayoutId id="2147494824" r:id="rId3"/>
    <p:sldLayoutId id="2147494825" r:id="rId4"/>
    <p:sldLayoutId id="2147494826" r:id="rId5"/>
    <p:sldLayoutId id="2147494827" r:id="rId6"/>
    <p:sldLayoutId id="2147494828" r:id="rId7"/>
    <p:sldLayoutId id="2147494829" r:id="rId8"/>
    <p:sldLayoutId id="2147494830" r:id="rId9"/>
    <p:sldLayoutId id="2147494831" r:id="rId10"/>
    <p:sldLayoutId id="2147494832" r:id="rId11"/>
  </p:sldLayoutIdLst>
  <p:txStyles>
    <p:titleStyle>
      <a:lvl1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386" name="Picture 2" descr="Z:\Library\MarCom\Design\01.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9525"/>
            <a:ext cx="9139238"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16" descr="C:\Documents and Settings\tomcctang\桌面\auo.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43863" y="285750"/>
            <a:ext cx="8143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 Box 8"/>
          <p:cNvSpPr txBox="1">
            <a:spLocks noChangeArrowheads="1"/>
          </p:cNvSpPr>
          <p:nvPr userDrawn="1"/>
        </p:nvSpPr>
        <p:spPr bwMode="auto">
          <a:xfrm>
            <a:off x="630238" y="6583363"/>
            <a:ext cx="26050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defRPr/>
            </a:pPr>
            <a:r>
              <a:rPr lang="en-US" altLang="zh-TW" sz="700" smtClean="0">
                <a:solidFill>
                  <a:srgbClr val="A6A6A6"/>
                </a:solidFill>
                <a:latin typeface="Gill Sans MT" panose="020B0502020104020203" pitchFamily="34" charset="0"/>
                <a:ea typeface="微軟正黑體" panose="020B0604030504040204" pitchFamily="34" charset="-120"/>
              </a:rPr>
              <a:t>© 2015 AU Optronics Corporation – Proprietary and Confidential</a:t>
            </a:r>
          </a:p>
        </p:txBody>
      </p:sp>
      <p:sp>
        <p:nvSpPr>
          <p:cNvPr id="16389" name="Rectangle 9"/>
          <p:cNvSpPr>
            <a:spLocks noGrp="1" noChangeArrowheads="1"/>
          </p:cNvSpPr>
          <p:nvPr>
            <p:ph type="body" idx="1"/>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6390" name="Rectangle 10"/>
          <p:cNvSpPr>
            <a:spLocks noGrp="1" noChangeArrowheads="1"/>
          </p:cNvSpPr>
          <p:nvPr>
            <p:ph type="title"/>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84690" name="Text Box 18"/>
          <p:cNvSpPr txBox="1">
            <a:spLocks noChangeArrowheads="1"/>
          </p:cNvSpPr>
          <p:nvPr userDrawn="1"/>
        </p:nvSpPr>
        <p:spPr bwMode="auto">
          <a:xfrm>
            <a:off x="4343400" y="6553200"/>
            <a:ext cx="609600" cy="244475"/>
          </a:xfrm>
          <a:prstGeom prst="rect">
            <a:avLst/>
          </a:prstGeom>
          <a:noFill/>
          <a:ln w="9525">
            <a:noFill/>
            <a:miter lim="800000"/>
            <a:headEnd/>
            <a:tailEnd/>
          </a:ln>
          <a:effec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defRPr/>
            </a:pPr>
            <a:fld id="{0A48F958-CB5D-4D9A-9DEE-F2E0928C6189}" type="slidenum">
              <a:rPr lang="zh-TW" altLang="en-US" sz="1000" smtClean="0">
                <a:solidFill>
                  <a:srgbClr val="808080"/>
                </a:solidFill>
                <a:latin typeface="Gill Sans MT" panose="020B0502020104020203" pitchFamily="34" charset="0"/>
                <a:ea typeface="微軟正黑體" panose="020B0604030504040204" pitchFamily="34" charset="-120"/>
              </a:rPr>
              <a:pPr algn="ctr" eaLnBrk="1" hangingPunct="1">
                <a:spcBef>
                  <a:spcPct val="50000"/>
                </a:spcBef>
                <a:defRPr/>
              </a:pPr>
              <a:t>‹#›</a:t>
            </a:fld>
            <a:endParaRPr lang="en-US" altLang="zh-TW" sz="1000" smtClean="0">
              <a:solidFill>
                <a:srgbClr val="808080"/>
              </a:solidFill>
              <a:latin typeface="Gill Sans MT" panose="020B0502020104020203" pitchFamily="34" charset="0"/>
              <a:ea typeface="微軟正黑體" panose="020B0604030504040204" pitchFamily="34" charset="-120"/>
            </a:endParaRPr>
          </a:p>
        </p:txBody>
      </p:sp>
    </p:spTree>
    <p:extLst>
      <p:ext uri="{BB962C8B-B14F-4D97-AF65-F5344CB8AC3E}">
        <p14:creationId xmlns:p14="http://schemas.microsoft.com/office/powerpoint/2010/main" val="2776194321"/>
      </p:ext>
    </p:extLst>
  </p:cSld>
  <p:clrMap bg1="lt1" tx1="dk1" bg2="lt2" tx2="dk2" accent1="accent1" accent2="accent2" accent3="accent3" accent4="accent4" accent5="accent5" accent6="accent6" hlink="hlink" folHlink="folHlink"/>
  <p:sldLayoutIdLst>
    <p:sldLayoutId id="2147494834" r:id="rId1"/>
    <p:sldLayoutId id="2147494835" r:id="rId2"/>
    <p:sldLayoutId id="2147494836" r:id="rId3"/>
    <p:sldLayoutId id="2147494837" r:id="rId4"/>
    <p:sldLayoutId id="2147494838" r:id="rId5"/>
    <p:sldLayoutId id="2147494839" r:id="rId6"/>
    <p:sldLayoutId id="2147494840" r:id="rId7"/>
    <p:sldLayoutId id="2147494841" r:id="rId8"/>
    <p:sldLayoutId id="2147494842" r:id="rId9"/>
    <p:sldLayoutId id="2147494843" r:id="rId10"/>
    <p:sldLayoutId id="2147494844" r:id="rId11"/>
  </p:sldLayoutIdLst>
  <p:txStyles>
    <p:titleStyle>
      <a:lvl1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1pPr>
      <a:lvl2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2pPr>
      <a:lvl3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3pPr>
      <a:lvl4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4pPr>
      <a:lvl5pPr algn="l" rtl="0" eaLnBrk="0" fontAlgn="base" hangingPunct="0">
        <a:spcBef>
          <a:spcPct val="0"/>
        </a:spcBef>
        <a:spcAft>
          <a:spcPct val="0"/>
        </a:spcAft>
        <a:defRPr kumimoji="1" sz="2800" b="1">
          <a:solidFill>
            <a:srgbClr val="111111"/>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kumimoji="1" sz="2000">
          <a:solidFill>
            <a:srgbClr val="11111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kumimoji="1" sz="1600">
          <a:solidFill>
            <a:srgbClr val="11111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kumimoji="1" sz="1400">
          <a:solidFill>
            <a:srgbClr val="11111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kumimoji="1" sz="1200">
          <a:solidFill>
            <a:srgbClr val="11111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kumimoji="1" sz="1000">
          <a:solidFill>
            <a:srgbClr val="11111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4A32AF9B-B1B9-4A7B-96F5-A2464D3E61BD}" type="slidenum">
              <a:rPr lang="zh-TW" altLang="en-US" sz="1000" smtClean="0">
                <a:solidFill>
                  <a:prstClr val="white"/>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prstClr val="white"/>
              </a:solidFill>
              <a:latin typeface="Gill Sans MT" panose="020B0502020104020203" pitchFamily="34" charset="0"/>
              <a:ea typeface="微軟正黑體" panose="020B0604030504040204" pitchFamily="34" charset="-120"/>
            </a:endParaRPr>
          </a:p>
        </p:txBody>
      </p:sp>
      <p:grpSp>
        <p:nvGrpSpPr>
          <p:cNvPr id="1027" name="Group 14"/>
          <p:cNvGrpSpPr>
            <a:grpSpLocks/>
          </p:cNvGrpSpPr>
          <p:nvPr userDrawn="1"/>
        </p:nvGrpSpPr>
        <p:grpSpPr bwMode="auto">
          <a:xfrm>
            <a:off x="0" y="0"/>
            <a:ext cx="9144000" cy="6858000"/>
            <a:chOff x="0" y="0"/>
            <a:chExt cx="5760" cy="4320"/>
          </a:xfrm>
        </p:grpSpPr>
        <p:pic>
          <p:nvPicPr>
            <p:cNvPr id="1029" name="Picture 5" descr="U:\CreativeFiles\阿哲\1006\PPT-New!\page-dark.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1" descr="b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95" y="4146"/>
              <a:ext cx="173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8" name="Text Box 8"/>
          <p:cNvSpPr txBox="1">
            <a:spLocks noChangeArrowheads="1"/>
          </p:cNvSpPr>
          <p:nvPr/>
        </p:nvSpPr>
        <p:spPr bwMode="auto">
          <a:xfrm>
            <a:off x="630238" y="6583363"/>
            <a:ext cx="2605087" cy="198437"/>
          </a:xfrm>
          <a:prstGeom prst="rect">
            <a:avLst/>
          </a:prstGeom>
          <a:noFill/>
          <a:ln>
            <a:noFill/>
          </a:ln>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defRPr/>
            </a:pPr>
            <a:r>
              <a:rPr lang="en-US" altLang="zh-TW" sz="700" smtClean="0">
                <a:solidFill>
                  <a:prstClr val="white"/>
                </a:solidFill>
                <a:latin typeface="Gill Sans MT" pitchFamily="34" charset="0"/>
                <a:ea typeface="微軟正黑體" panose="020B0604030504040204" pitchFamily="34" charset="-120"/>
              </a:rPr>
              <a:t>© 2015 AU Optronics Corporation – Proprietary and Confidential</a:t>
            </a:r>
          </a:p>
        </p:txBody>
      </p:sp>
    </p:spTree>
    <p:extLst>
      <p:ext uri="{BB962C8B-B14F-4D97-AF65-F5344CB8AC3E}">
        <p14:creationId xmlns:p14="http://schemas.microsoft.com/office/powerpoint/2010/main" val="2790354645"/>
      </p:ext>
    </p:extLst>
  </p:cSld>
  <p:clrMap bg1="lt1" tx1="dk1" bg2="lt2" tx2="dk2" accent1="accent1" accent2="accent2" accent3="accent3" accent4="accent4" accent5="accent5" accent6="accent6" hlink="hlink" folHlink="folHlink"/>
  <p:sldLayoutIdLst>
    <p:sldLayoutId id="2147494846" r:id="rId1"/>
    <p:sldLayoutId id="2147494847" r:id="rId2"/>
    <p:sldLayoutId id="2147494848" r:id="rId3"/>
    <p:sldLayoutId id="2147494849" r:id="rId4"/>
    <p:sldLayoutId id="2147494850" r:id="rId5"/>
    <p:sldLayoutId id="2147494851" r:id="rId6"/>
    <p:sldLayoutId id="2147494852" r:id="rId7"/>
    <p:sldLayoutId id="2147494853" r:id="rId8"/>
    <p:sldLayoutId id="2147494854" r:id="rId9"/>
    <p:sldLayoutId id="2147494855" r:id="rId10"/>
    <p:sldLayoutId id="2147494856" r:id="rId11"/>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2pPr>
      <a:lvl3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3pPr>
      <a:lvl4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4pPr>
      <a:lvl5pPr algn="l" rtl="0" eaLnBrk="0" fontAlgn="base" hangingPunct="0">
        <a:spcBef>
          <a:spcPct val="0"/>
        </a:spcBef>
        <a:spcAft>
          <a:spcPct val="0"/>
        </a:spcAft>
        <a:defRPr sz="2800" b="1">
          <a:solidFill>
            <a:schemeClr val="bg1"/>
          </a:solidFill>
          <a:latin typeface="Gill Sans MT" pitchFamily="34" charset="0"/>
          <a:ea typeface="微軟正黑體" pitchFamily="34" charset="-120"/>
        </a:defRPr>
      </a:lvl5pPr>
      <a:lvl6pPr marL="4572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6pPr>
      <a:lvl7pPr marL="9144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7pPr>
      <a:lvl8pPr marL="13716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8pPr>
      <a:lvl9pPr marL="1828800" algn="l" rtl="0" eaLnBrk="0" fontAlgn="base" hangingPunct="0">
        <a:spcBef>
          <a:spcPct val="0"/>
        </a:spcBef>
        <a:spcAft>
          <a:spcPct val="0"/>
        </a:spcAft>
        <a:defRPr kumimoji="1" sz="2800" b="1">
          <a:solidFill>
            <a:schemeClr val="bg1"/>
          </a:solidFill>
          <a:latin typeface="Gill Sans MT" pitchFamily="34" charset="0"/>
          <a:ea typeface="微軟正黑體" pitchFamily="34" charset="-12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5" descr="p3_b-w.jp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576263" y="6583363"/>
            <a:ext cx="2714625" cy="198437"/>
          </a:xfrm>
          <a:prstGeom prst="rect">
            <a:avLst/>
          </a:prstGeom>
          <a:noFill/>
          <a:ln w="9525">
            <a:noFill/>
            <a:miter lim="800000"/>
          </a:ln>
          <a:effectLst/>
        </p:spPr>
        <p:txBody>
          <a:bodyPr wrap="none">
            <a:spAutoFit/>
          </a:bodyPr>
          <a:lstStyle>
            <a:lvl1pPr>
              <a:defRPr kumimoji="1">
                <a:solidFill>
                  <a:schemeClr val="tx1"/>
                </a:solidFill>
                <a:latin typeface="Arial" pitchFamily="34" charset="0"/>
                <a:ea typeface="新細明體" pitchFamily="18" charset="-120"/>
              </a:defRPr>
            </a:lvl1pPr>
            <a:lvl2pPr marL="37931725" indent="-37474525">
              <a:defRPr kumimoji="1">
                <a:solidFill>
                  <a:schemeClr val="tx1"/>
                </a:solidFill>
                <a:latin typeface="Arial" pitchFamily="34" charset="0"/>
                <a:ea typeface="新細明體" pitchFamily="18" charset="-120"/>
              </a:defRPr>
            </a:lvl2pPr>
            <a:lvl3pPr>
              <a:defRPr kumimoji="1">
                <a:solidFill>
                  <a:schemeClr val="tx1"/>
                </a:solidFill>
                <a:latin typeface="Arial" pitchFamily="34" charset="0"/>
                <a:ea typeface="新細明體" pitchFamily="18" charset="-120"/>
              </a:defRPr>
            </a:lvl3pPr>
            <a:lvl4pPr>
              <a:defRPr kumimoji="1">
                <a:solidFill>
                  <a:schemeClr val="tx1"/>
                </a:solidFill>
                <a:latin typeface="Arial" pitchFamily="34" charset="0"/>
                <a:ea typeface="新細明體" pitchFamily="18" charset="-120"/>
              </a:defRPr>
            </a:lvl4pPr>
            <a:lvl5pPr>
              <a:defRPr kumimoji="1">
                <a:solidFill>
                  <a:schemeClr val="tx1"/>
                </a:solidFill>
                <a:latin typeface="Arial" pitchFamily="34" charset="0"/>
                <a:ea typeface="新細明體" pitchFamily="18" charset="-120"/>
              </a:defRPr>
            </a:lvl5pPr>
            <a:lvl6pPr marL="457200" fontAlgn="base">
              <a:spcBef>
                <a:spcPct val="0"/>
              </a:spcBef>
              <a:spcAft>
                <a:spcPct val="0"/>
              </a:spcAft>
              <a:defRPr kumimoji="1">
                <a:solidFill>
                  <a:schemeClr val="tx1"/>
                </a:solidFill>
                <a:latin typeface="Arial" pitchFamily="34" charset="0"/>
                <a:ea typeface="新細明體" pitchFamily="18" charset="-120"/>
              </a:defRPr>
            </a:lvl6pPr>
            <a:lvl7pPr marL="914400" fontAlgn="base">
              <a:spcBef>
                <a:spcPct val="0"/>
              </a:spcBef>
              <a:spcAft>
                <a:spcPct val="0"/>
              </a:spcAft>
              <a:defRPr kumimoji="1">
                <a:solidFill>
                  <a:schemeClr val="tx1"/>
                </a:solidFill>
                <a:latin typeface="Arial" pitchFamily="34" charset="0"/>
                <a:ea typeface="新細明體" pitchFamily="18" charset="-120"/>
              </a:defRPr>
            </a:lvl7pPr>
            <a:lvl8pPr marL="1371600" fontAlgn="base">
              <a:spcBef>
                <a:spcPct val="0"/>
              </a:spcBef>
              <a:spcAft>
                <a:spcPct val="0"/>
              </a:spcAft>
              <a:defRPr kumimoji="1">
                <a:solidFill>
                  <a:schemeClr val="tx1"/>
                </a:solidFill>
                <a:latin typeface="Arial" pitchFamily="34" charset="0"/>
                <a:ea typeface="新細明體" pitchFamily="18" charset="-120"/>
              </a:defRPr>
            </a:lvl8pPr>
            <a:lvl9pPr marL="1828800" fontAlgn="base">
              <a:spcBef>
                <a:spcPct val="0"/>
              </a:spcBef>
              <a:spcAft>
                <a:spcPct val="0"/>
              </a:spcAft>
              <a:defRPr kumimoji="1">
                <a:solidFill>
                  <a:schemeClr val="tx1"/>
                </a:solidFill>
                <a:latin typeface="Arial" pitchFamily="34" charset="0"/>
                <a:ea typeface="新細明體" pitchFamily="18" charset="-120"/>
              </a:defRPr>
            </a:lvl9pPr>
          </a:lstStyle>
          <a:p>
            <a:pPr algn="ctr" eaLnBrk="1" hangingPunct="1">
              <a:defRPr/>
            </a:pPr>
            <a:r>
              <a:rPr lang="en-US" altLang="zh-TW" sz="700" smtClean="0">
                <a:solidFill>
                  <a:srgbClr val="A6A6A6"/>
                </a:solidFill>
                <a:latin typeface="Gill Sans MT" pitchFamily="34" charset="0"/>
                <a:ea typeface="微軟正黑體" panose="020B0604030504040204" pitchFamily="34" charset="-120"/>
              </a:rPr>
              <a:t>© 2011 AU Optronics Corporation – Proprietary and Confidential</a:t>
            </a:r>
          </a:p>
        </p:txBody>
      </p:sp>
      <p:sp>
        <p:nvSpPr>
          <p:cNvPr id="4100" name="Rectangle 4"/>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101" name="Rectangle 5"/>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4102"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68125D40-B0E8-439F-AD84-20D4ECD0B155}" type="slidenum">
              <a:rPr lang="en-US" altLang="zh-TW" sz="1000" smtClean="0">
                <a:solidFill>
                  <a:srgbClr val="808080"/>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rgbClr val="808080"/>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487" r:id="rId1"/>
    <p:sldLayoutId id="2147494488" r:id="rId2"/>
    <p:sldLayoutId id="2147494489" r:id="rId3"/>
    <p:sldLayoutId id="2147494490" r:id="rId4"/>
    <p:sldLayoutId id="2147494491" r:id="rId5"/>
    <p:sldLayoutId id="2147494492" r:id="rId6"/>
    <p:sldLayoutId id="2147494493" r:id="rId7"/>
    <p:sldLayoutId id="2147494494" r:id="rId8"/>
    <p:sldLayoutId id="2147494495" r:id="rId9"/>
    <p:sldLayoutId id="2147494496" r:id="rId10"/>
    <p:sldLayoutId id="2147494497" r:id="rId11"/>
  </p:sldLayoutIdLst>
  <p:txStyles>
    <p:titleStyle>
      <a:lvl1pPr algn="l" rtl="0" eaLnBrk="0" fontAlgn="base" hangingPunct="0">
        <a:spcBef>
          <a:spcPct val="0"/>
        </a:spcBef>
        <a:spcAft>
          <a:spcPct val="0"/>
        </a:spcAft>
        <a:defRPr sz="2800" b="1" kern="1200">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Gill Sans MT" pitchFamily="34" charset="0"/>
          <a:ea typeface="新細明體" pitchFamily="18" charset="-120"/>
        </a:defRPr>
      </a:lvl2pPr>
      <a:lvl3pPr algn="l" rtl="0" eaLnBrk="0" fontAlgn="base" hangingPunct="0">
        <a:spcBef>
          <a:spcPct val="0"/>
        </a:spcBef>
        <a:spcAft>
          <a:spcPct val="0"/>
        </a:spcAft>
        <a:defRPr sz="2800" b="1">
          <a:solidFill>
            <a:schemeClr val="tx2"/>
          </a:solidFill>
          <a:latin typeface="Gill Sans MT" pitchFamily="34" charset="0"/>
          <a:ea typeface="新細明體" pitchFamily="18" charset="-120"/>
        </a:defRPr>
      </a:lvl3pPr>
      <a:lvl4pPr algn="l" rtl="0" eaLnBrk="0" fontAlgn="base" hangingPunct="0">
        <a:spcBef>
          <a:spcPct val="0"/>
        </a:spcBef>
        <a:spcAft>
          <a:spcPct val="0"/>
        </a:spcAft>
        <a:defRPr sz="2800" b="1">
          <a:solidFill>
            <a:schemeClr val="tx2"/>
          </a:solidFill>
          <a:latin typeface="Gill Sans MT" pitchFamily="34" charset="0"/>
          <a:ea typeface="新細明體" pitchFamily="18" charset="-120"/>
        </a:defRPr>
      </a:lvl4pPr>
      <a:lvl5pPr algn="l" rtl="0" eaLnBrk="0" fontAlgn="base" hangingPunct="0">
        <a:spcBef>
          <a:spcPct val="0"/>
        </a:spcBef>
        <a:spcAft>
          <a:spcPct val="0"/>
        </a:spcAft>
        <a:defRPr sz="2800" b="1">
          <a:solidFill>
            <a:schemeClr val="tx2"/>
          </a:solidFill>
          <a:latin typeface="Gill Sans MT" pitchFamily="34" charset="0"/>
          <a:ea typeface="新細明體" pitchFamily="18" charset="-120"/>
        </a:defRPr>
      </a:lvl5pPr>
      <a:lvl6pPr marL="457200" algn="l" rtl="0" fontAlgn="base">
        <a:spcBef>
          <a:spcPct val="0"/>
        </a:spcBef>
        <a:spcAft>
          <a:spcPct val="0"/>
        </a:spcAft>
        <a:defRPr kumimoji="1" sz="2800" b="1">
          <a:solidFill>
            <a:schemeClr val="tx2"/>
          </a:solidFill>
          <a:latin typeface="Gill Sans MT" pitchFamily="34" charset="0"/>
          <a:ea typeface="新細明體" pitchFamily="18" charset="-120"/>
        </a:defRPr>
      </a:lvl6pPr>
      <a:lvl7pPr marL="914400" algn="l" rtl="0" fontAlgn="base">
        <a:spcBef>
          <a:spcPct val="0"/>
        </a:spcBef>
        <a:spcAft>
          <a:spcPct val="0"/>
        </a:spcAft>
        <a:defRPr kumimoji="1" sz="2800" b="1">
          <a:solidFill>
            <a:schemeClr val="tx2"/>
          </a:solidFill>
          <a:latin typeface="Gill Sans MT" pitchFamily="34" charset="0"/>
          <a:ea typeface="新細明體" pitchFamily="18" charset="-120"/>
        </a:defRPr>
      </a:lvl7pPr>
      <a:lvl8pPr marL="1371600" algn="l" rtl="0" fontAlgn="base">
        <a:spcBef>
          <a:spcPct val="0"/>
        </a:spcBef>
        <a:spcAft>
          <a:spcPct val="0"/>
        </a:spcAft>
        <a:defRPr kumimoji="1" sz="2800" b="1">
          <a:solidFill>
            <a:schemeClr val="tx2"/>
          </a:solidFill>
          <a:latin typeface="Gill Sans MT" pitchFamily="34" charset="0"/>
          <a:ea typeface="新細明體" pitchFamily="18" charset="-120"/>
        </a:defRPr>
      </a:lvl8pPr>
      <a:lvl9pPr marL="1828800" algn="l" rtl="0" fontAlgn="base">
        <a:spcBef>
          <a:spcPct val="0"/>
        </a:spcBef>
        <a:spcAft>
          <a:spcPct val="0"/>
        </a:spcAft>
        <a:defRPr kumimoji="1" sz="2800" b="1">
          <a:solidFill>
            <a:schemeClr val="tx2"/>
          </a:solidFill>
          <a:latin typeface="Gill Sans MT" pitchFamily="34" charset="0"/>
          <a:ea typeface="新細明體" pitchFamily="18"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l"/>
        <a:defRPr sz="16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l"/>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l"/>
        <a:defRPr sz="12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l"/>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5122" name="Picture 2" descr="Z:\Library\MarCom\Design\01.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9525"/>
            <a:ext cx="9139238"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6" descr="C:\Documents and Settings\tomcctang\桌面\auo.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8043863" y="285750"/>
            <a:ext cx="8143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8"/>
          <p:cNvSpPr txBox="1">
            <a:spLocks noChangeArrowheads="1"/>
          </p:cNvSpPr>
          <p:nvPr/>
        </p:nvSpPr>
        <p:spPr bwMode="auto">
          <a:xfrm>
            <a:off x="630238" y="6583363"/>
            <a:ext cx="2605087" cy="198437"/>
          </a:xfrm>
          <a:prstGeom prst="rect">
            <a:avLst/>
          </a:prstGeom>
          <a:noFill/>
          <a:ln>
            <a:noFill/>
          </a:ln>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defRPr/>
            </a:pPr>
            <a:r>
              <a:rPr lang="en-US" altLang="zh-TW" sz="700" smtClean="0">
                <a:solidFill>
                  <a:srgbClr val="A6A6A6"/>
                </a:solidFill>
                <a:latin typeface="Gill Sans MT" pitchFamily="34" charset="0"/>
                <a:ea typeface="微軟正黑體" panose="020B0604030504040204" pitchFamily="34" charset="-120"/>
              </a:rPr>
              <a:t>© 2015 AU Optronics Corporation – Proprietary and Confidential</a:t>
            </a:r>
          </a:p>
        </p:txBody>
      </p:sp>
      <p:sp>
        <p:nvSpPr>
          <p:cNvPr id="5125" name="Rectangle 9"/>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5126" name="Rectangle 10"/>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5127"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3284F771-B0CF-4565-9672-341898F6FC24}" type="slidenum">
              <a:rPr lang="zh-TW" altLang="en-US" sz="1000" smtClean="0">
                <a:solidFill>
                  <a:srgbClr val="808080"/>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rgbClr val="808080"/>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30" r:id="rId1"/>
    <p:sldLayoutId id="2147494498" r:id="rId2"/>
    <p:sldLayoutId id="2147494499" r:id="rId3"/>
    <p:sldLayoutId id="2147494500" r:id="rId4"/>
    <p:sldLayoutId id="2147494501" r:id="rId5"/>
    <p:sldLayoutId id="2147494502" r:id="rId6"/>
    <p:sldLayoutId id="2147494503" r:id="rId7"/>
    <p:sldLayoutId id="2147494504" r:id="rId8"/>
    <p:sldLayoutId id="2147494505" r:id="rId9"/>
    <p:sldLayoutId id="2147494506" r:id="rId10"/>
    <p:sldLayoutId id="2147494507" r:id="rId11"/>
  </p:sldLayoutIdLst>
  <p:txStyles>
    <p:titleStyle>
      <a:lvl1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1pPr>
      <a:lvl2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2pPr>
      <a:lvl3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3pPr>
      <a:lvl4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4pPr>
      <a:lvl5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a:solidFill>
            <a:srgbClr val="11111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sz="1600">
          <a:solidFill>
            <a:srgbClr val="11111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sz="1400">
          <a:solidFill>
            <a:srgbClr val="11111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sz="1200">
          <a:solidFill>
            <a:srgbClr val="11111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sz="1000">
          <a:solidFill>
            <a:srgbClr val="11111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6146" name="Picture 2" descr="Z:\Library\MarCom\Design\01.jpg"/>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0" y="-9525"/>
            <a:ext cx="9139238"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6" descr="C:\Documents and Settings\tomcctang\桌面\auo.png"/>
          <p:cNvPicPr>
            <a:picLocks noChangeAspect="1" noChangeArrowheads="1"/>
          </p:cNvPicPr>
          <p:nvPr userDrawn="1"/>
        </p:nvPicPr>
        <p:blipFill>
          <a:blip r:embed="rId16">
            <a:extLst>
              <a:ext uri="{28A0092B-C50C-407E-A947-70E740481C1C}">
                <a14:useLocalDpi xmlns:a14="http://schemas.microsoft.com/office/drawing/2010/main"/>
              </a:ext>
            </a:extLst>
          </a:blip>
          <a:srcRect/>
          <a:stretch>
            <a:fillRect/>
          </a:stretch>
        </p:blipFill>
        <p:spPr bwMode="auto">
          <a:xfrm>
            <a:off x="8043863" y="285750"/>
            <a:ext cx="8143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 Box 8"/>
          <p:cNvSpPr txBox="1">
            <a:spLocks noChangeArrowheads="1"/>
          </p:cNvSpPr>
          <p:nvPr/>
        </p:nvSpPr>
        <p:spPr bwMode="auto">
          <a:xfrm>
            <a:off x="617538" y="6583363"/>
            <a:ext cx="2630487" cy="200025"/>
          </a:xfrm>
          <a:prstGeom prst="rect">
            <a:avLst/>
          </a:prstGeom>
          <a:noFill/>
          <a:ln>
            <a:noFill/>
          </a:ln>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defRPr/>
            </a:pPr>
            <a:r>
              <a:rPr lang="en-US" altLang="zh-TW" sz="700" smtClean="0">
                <a:solidFill>
                  <a:srgbClr val="A6A6A6"/>
                </a:solidFill>
                <a:latin typeface="Gill Sans MT" pitchFamily="34" charset="0"/>
                <a:ea typeface="微軟正黑體" panose="020B0604030504040204" pitchFamily="34" charset="-120"/>
              </a:rPr>
              <a:t>© 2015 AU Optronics Corporation – Proprietary and Confidential</a:t>
            </a:r>
          </a:p>
        </p:txBody>
      </p:sp>
      <p:sp>
        <p:nvSpPr>
          <p:cNvPr id="6149" name="Rectangle 9"/>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150" name="Rectangle 10"/>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6151"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6522F9A1-6E5D-4B6A-8229-586A867960B9}" type="slidenum">
              <a:rPr lang="zh-TW" altLang="en-US" sz="1000" smtClean="0">
                <a:solidFill>
                  <a:srgbClr val="808080"/>
                </a:solidFill>
                <a:latin typeface="Gill Sans MT" panose="020B0502020104020203" pitchFamily="34" charset="0"/>
                <a:ea typeface="文鼎黑體M" pitchFamily="-65" charset="-120"/>
              </a:rPr>
              <a:pPr algn="ctr" eaLnBrk="1" hangingPunct="1">
                <a:spcBef>
                  <a:spcPct val="50000"/>
                </a:spcBef>
                <a:buFont typeface="Arial" panose="020B0604020202020204" pitchFamily="34" charset="0"/>
                <a:buNone/>
                <a:defRPr/>
              </a:pPr>
              <a:t>‹#›</a:t>
            </a:fld>
            <a:endParaRPr lang="en-US" altLang="zh-TW" sz="1000" smtClean="0">
              <a:solidFill>
                <a:srgbClr val="808080"/>
              </a:solidFill>
              <a:latin typeface="Gill Sans MT" panose="020B0502020104020203" pitchFamily="34" charset="0"/>
              <a:ea typeface="文鼎黑體M" pitchFamily="-65" charset="-120"/>
            </a:endParaRPr>
          </a:p>
        </p:txBody>
      </p:sp>
    </p:spTree>
  </p:cSld>
  <p:clrMap bg1="lt1" tx1="dk1" bg2="lt2" tx2="dk2" accent1="accent1" accent2="accent2" accent3="accent3" accent4="accent4" accent5="accent5" accent6="accent6" hlink="hlink" folHlink="folHlink"/>
  <p:sldLayoutIdLst>
    <p:sldLayoutId id="2147494731" r:id="rId1"/>
    <p:sldLayoutId id="2147494508" r:id="rId2"/>
    <p:sldLayoutId id="2147494509" r:id="rId3"/>
    <p:sldLayoutId id="2147494510" r:id="rId4"/>
    <p:sldLayoutId id="2147494511" r:id="rId5"/>
    <p:sldLayoutId id="2147494512" r:id="rId6"/>
    <p:sldLayoutId id="2147494513" r:id="rId7"/>
    <p:sldLayoutId id="2147494514" r:id="rId8"/>
    <p:sldLayoutId id="2147494515" r:id="rId9"/>
    <p:sldLayoutId id="2147494516" r:id="rId10"/>
    <p:sldLayoutId id="2147494517" r:id="rId11"/>
    <p:sldLayoutId id="2147494518" r:id="rId12"/>
    <p:sldLayoutId id="2147494519" r:id="rId13"/>
  </p:sldLayoutIdLst>
  <p:txStyles>
    <p:titleStyle>
      <a:lvl1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1pPr>
      <a:lvl2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2pPr>
      <a:lvl3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3pPr>
      <a:lvl4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4pPr>
      <a:lvl5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a:solidFill>
            <a:srgbClr val="11111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sz="1600">
          <a:solidFill>
            <a:srgbClr val="11111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sz="1400">
          <a:solidFill>
            <a:srgbClr val="11111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sz="1200">
          <a:solidFill>
            <a:srgbClr val="11111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sz="1000">
          <a:solidFill>
            <a:srgbClr val="11111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7170" name="Picture 2" descr="Z:\Library\MarCom\Design\01.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9525"/>
            <a:ext cx="9139238"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16" descr="C:\Documents and Settings\tomcctang\桌面\auo.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8043863" y="285750"/>
            <a:ext cx="8143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8"/>
          <p:cNvSpPr txBox="1">
            <a:spLocks noChangeArrowheads="1"/>
          </p:cNvSpPr>
          <p:nvPr/>
        </p:nvSpPr>
        <p:spPr bwMode="auto">
          <a:xfrm>
            <a:off x="630238" y="6583363"/>
            <a:ext cx="2605087" cy="198437"/>
          </a:xfrm>
          <a:prstGeom prst="rect">
            <a:avLst/>
          </a:prstGeom>
          <a:noFill/>
          <a:ln>
            <a:noFill/>
          </a:ln>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defRPr/>
            </a:pPr>
            <a:r>
              <a:rPr lang="en-US" altLang="zh-TW" sz="700" smtClean="0">
                <a:solidFill>
                  <a:srgbClr val="A6A6A6"/>
                </a:solidFill>
                <a:latin typeface="Gill Sans MT" pitchFamily="34" charset="0"/>
                <a:ea typeface="微軟正黑體" panose="020B0604030504040204" pitchFamily="34" charset="-120"/>
              </a:rPr>
              <a:t>© 2015 AU Optronics Corporation – Proprietary and Confidential</a:t>
            </a:r>
          </a:p>
        </p:txBody>
      </p:sp>
      <p:sp>
        <p:nvSpPr>
          <p:cNvPr id="7173" name="Rectangle 9"/>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7174" name="Rectangle 10"/>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7175"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01619B41-F43F-42E5-8171-5D199AB86929}" type="slidenum">
              <a:rPr lang="zh-TW" altLang="en-US" sz="1000" smtClean="0">
                <a:solidFill>
                  <a:srgbClr val="808080"/>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rgbClr val="808080"/>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32" r:id="rId1"/>
    <p:sldLayoutId id="2147494520" r:id="rId2"/>
    <p:sldLayoutId id="2147494521" r:id="rId3"/>
    <p:sldLayoutId id="2147494522" r:id="rId4"/>
    <p:sldLayoutId id="2147494523" r:id="rId5"/>
    <p:sldLayoutId id="2147494524" r:id="rId6"/>
    <p:sldLayoutId id="2147494525" r:id="rId7"/>
    <p:sldLayoutId id="2147494526" r:id="rId8"/>
    <p:sldLayoutId id="2147494527" r:id="rId9"/>
    <p:sldLayoutId id="2147494528" r:id="rId10"/>
    <p:sldLayoutId id="2147494529" r:id="rId11"/>
  </p:sldLayoutIdLst>
  <p:txStyles>
    <p:titleStyle>
      <a:lvl1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1pPr>
      <a:lvl2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2pPr>
      <a:lvl3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3pPr>
      <a:lvl4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4pPr>
      <a:lvl5pPr algn="l" rtl="0" eaLnBrk="0" fontAlgn="base" hangingPunct="0">
        <a:spcBef>
          <a:spcPct val="0"/>
        </a:spcBef>
        <a:spcAft>
          <a:spcPct val="0"/>
        </a:spcAft>
        <a:defRPr sz="2800" b="1">
          <a:solidFill>
            <a:srgbClr val="111111"/>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a:solidFill>
            <a:srgbClr val="11111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sz="1600">
          <a:solidFill>
            <a:srgbClr val="11111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sz="1400">
          <a:solidFill>
            <a:srgbClr val="11111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sz="1200">
          <a:solidFill>
            <a:srgbClr val="11111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sz="1000">
          <a:solidFill>
            <a:srgbClr val="11111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8194" name="Picture 5" descr="p3_b-w.jpg"/>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576263" y="6583363"/>
            <a:ext cx="2714625"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anose="020B0604030504040204" pitchFamily="34" charset="-120"/>
              </a:rPr>
              <a:t>© 2014 AU Optronics Corporation – Proprietary and Confidential</a:t>
            </a:r>
          </a:p>
        </p:txBody>
      </p:sp>
      <p:sp>
        <p:nvSpPr>
          <p:cNvPr id="8196" name="Rectangle 9"/>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8197" name="Rectangle 10"/>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8198"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6713771C-8655-4BF7-B7A4-BBF126616EDD}" type="slidenum">
              <a:rPr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33" r:id="rId1"/>
    <p:sldLayoutId id="2147494530" r:id="rId2"/>
    <p:sldLayoutId id="2147494531" r:id="rId3"/>
    <p:sldLayoutId id="2147494532" r:id="rId4"/>
    <p:sldLayoutId id="2147494533" r:id="rId5"/>
    <p:sldLayoutId id="2147494534" r:id="rId6"/>
    <p:sldLayoutId id="2147494535" r:id="rId7"/>
    <p:sldLayoutId id="2147494536" r:id="rId8"/>
    <p:sldLayoutId id="2147494537" r:id="rId9"/>
    <p:sldLayoutId id="2147494538" r:id="rId10"/>
    <p:sldLayoutId id="2147494539" r:id="rId11"/>
    <p:sldLayoutId id="2147494540" r:id="rId12"/>
  </p:sldLayoutIdLst>
  <p:txStyles>
    <p:titleStyle>
      <a:lvl1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9218" name="Picture 5" descr="p3_b-w.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630238" y="6583363"/>
            <a:ext cx="2605087" cy="198437"/>
          </a:xfrm>
          <a:prstGeom prst="rect">
            <a:avLst/>
          </a:prstGeom>
          <a:noFill/>
          <a:ln w="9525">
            <a:noFill/>
            <a:miter lim="800000"/>
          </a:ln>
          <a:effectLst/>
        </p:spPr>
        <p:txBody>
          <a:bodyPr wrap="none">
            <a:spAutoFit/>
          </a:bodyPr>
          <a:lstStyle>
            <a:lvl1pPr eaLnBrk="0" hangingPunct="0">
              <a:defRPr kumimoji="1" sz="2400">
                <a:solidFill>
                  <a:schemeClr val="tx1"/>
                </a:solidFill>
                <a:latin typeface="Arial" pitchFamily="34" charset="0"/>
                <a:ea typeface="新細明體" pitchFamily="18" charset="-120"/>
              </a:defRPr>
            </a:lvl1pPr>
            <a:lvl2pPr marL="37931725" indent="-37474525" eaLnBrk="0" hangingPunct="0">
              <a:defRPr kumimoji="1" sz="2400">
                <a:solidFill>
                  <a:schemeClr val="tx1"/>
                </a:solidFill>
                <a:latin typeface="Arial" pitchFamily="34" charset="0"/>
                <a:ea typeface="新細明體" pitchFamily="18" charset="-120"/>
              </a:defRPr>
            </a:lvl2pPr>
            <a:lvl3pPr eaLnBrk="0" hangingPunct="0">
              <a:defRPr kumimoji="1" sz="2400">
                <a:solidFill>
                  <a:schemeClr val="tx1"/>
                </a:solidFill>
                <a:latin typeface="Arial" pitchFamily="34" charset="0"/>
                <a:ea typeface="新細明體" pitchFamily="18" charset="-120"/>
              </a:defRPr>
            </a:lvl3pPr>
            <a:lvl4pPr eaLnBrk="0" hangingPunct="0">
              <a:defRPr kumimoji="1" sz="2400">
                <a:solidFill>
                  <a:schemeClr val="tx1"/>
                </a:solidFill>
                <a:latin typeface="Arial" pitchFamily="34" charset="0"/>
                <a:ea typeface="新細明體" pitchFamily="18" charset="-120"/>
              </a:defRPr>
            </a:lvl4pPr>
            <a:lvl5pPr eaLnBrk="0" hangingPunct="0">
              <a:defRPr kumimoji="1" sz="2400">
                <a:solidFill>
                  <a:schemeClr val="tx1"/>
                </a:solidFill>
                <a:latin typeface="Arial" pitchFamily="34" charset="0"/>
                <a:ea typeface="新細明體" pitchFamily="18" charset="-120"/>
              </a:defRPr>
            </a:lvl5pPr>
            <a:lvl6pPr marL="4572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9144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1371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18288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lang="en-US" altLang="zh-TW" sz="700">
                <a:solidFill>
                  <a:srgbClr val="A6A6A6"/>
                </a:solidFill>
                <a:latin typeface="Gill Sans MT" pitchFamily="34" charset="0"/>
                <a:ea typeface="微軟正黑體" panose="020B0604030504040204" pitchFamily="34" charset="-120"/>
              </a:rPr>
              <a:t>© 2014 AU Optronics Corporation – Proprietary and Confidential</a:t>
            </a:r>
          </a:p>
        </p:txBody>
      </p:sp>
      <p:sp>
        <p:nvSpPr>
          <p:cNvPr id="9220" name="Rectangle 9"/>
          <p:cNvSpPr>
            <a:spLocks noGrp="1" noChangeArrowheads="1"/>
          </p:cNvSpPr>
          <p:nvPr>
            <p:ph type="body" idx="4294967295"/>
          </p:nvPr>
        </p:nvSpPr>
        <p:spPr bwMode="auto">
          <a:xfrm>
            <a:off x="468313" y="1844675"/>
            <a:ext cx="84963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9221" name="Rectangle 10"/>
          <p:cNvSpPr>
            <a:spLocks noGrp="1" noChangeArrowheads="1"/>
          </p:cNvSpPr>
          <p:nvPr>
            <p:ph type="title" idx="4294967295"/>
          </p:nvPr>
        </p:nvSpPr>
        <p:spPr bwMode="auto">
          <a:xfrm>
            <a:off x="466725" y="692150"/>
            <a:ext cx="7705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9222" name="Text Box 18"/>
          <p:cNvSpPr txBox="1">
            <a:spLocks noChangeArrowheads="1"/>
          </p:cNvSpPr>
          <p:nvPr/>
        </p:nvSpPr>
        <p:spPr bwMode="auto">
          <a:xfrm>
            <a:off x="4343400" y="6553200"/>
            <a:ext cx="609600" cy="244475"/>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Font typeface="Arial" panose="020B0604020202020204" pitchFamily="34" charset="0"/>
              <a:buNone/>
              <a:defRPr/>
            </a:pPr>
            <a:fld id="{8C8B97FE-EA52-4FFC-8604-8DD9A64575B3}" type="slidenum">
              <a:rPr lang="zh-TW" altLang="en-US" sz="1000" smtClean="0">
                <a:solidFill>
                  <a:srgbClr val="EEECE1"/>
                </a:solidFill>
                <a:latin typeface="Gill Sans MT" panose="020B0502020104020203" pitchFamily="34" charset="0"/>
                <a:ea typeface="微軟正黑體" panose="020B0604030504040204" pitchFamily="34" charset="-120"/>
              </a:rPr>
              <a:pPr algn="ctr" eaLnBrk="1" hangingPunct="1">
                <a:spcBef>
                  <a:spcPct val="50000"/>
                </a:spcBef>
                <a:buFont typeface="Arial" panose="020B0604020202020204" pitchFamily="34" charset="0"/>
                <a:buNone/>
                <a:defRPr/>
              </a:pPr>
              <a:t>‹#›</a:t>
            </a:fld>
            <a:endParaRPr lang="en-US" altLang="zh-TW" sz="1000" smtClean="0">
              <a:solidFill>
                <a:srgbClr val="EEECE1"/>
              </a:solidFill>
              <a:latin typeface="Gill Sans MT" panose="020B0502020104020203" pitchFamily="34" charset="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94734" r:id="rId1"/>
    <p:sldLayoutId id="2147494541" r:id="rId2"/>
    <p:sldLayoutId id="2147494542" r:id="rId3"/>
    <p:sldLayoutId id="2147494543" r:id="rId4"/>
    <p:sldLayoutId id="2147494544" r:id="rId5"/>
    <p:sldLayoutId id="2147494545" r:id="rId6"/>
    <p:sldLayoutId id="2147494546" r:id="rId7"/>
    <p:sldLayoutId id="2147494547" r:id="rId8"/>
    <p:sldLayoutId id="2147494548" r:id="rId9"/>
    <p:sldLayoutId id="2147494549" r:id="rId10"/>
    <p:sldLayoutId id="2147494550" r:id="rId11"/>
  </p:sldLayoutIdLst>
  <p:txStyles>
    <p:titleStyle>
      <a:lvl1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1pPr>
      <a:lvl2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2pPr>
      <a:lvl3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3pPr>
      <a:lvl4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4pPr>
      <a:lvl5pPr algn="l" rtl="0" eaLnBrk="0" fontAlgn="base" hangingPunct="0">
        <a:spcBef>
          <a:spcPct val="0"/>
        </a:spcBef>
        <a:spcAft>
          <a:spcPct val="0"/>
        </a:spcAft>
        <a:defRPr sz="2800" b="1">
          <a:solidFill>
            <a:schemeClr val="tx2"/>
          </a:solidFill>
          <a:latin typeface="Gill Sans MT" pitchFamily="34" charset="0"/>
          <a:ea typeface="微軟正黑體" charset="0"/>
          <a:cs typeface="微軟正黑體" charset="0"/>
        </a:defRPr>
      </a:lvl5pPr>
      <a:lvl6pPr marL="4572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6pPr>
      <a:lvl7pPr marL="9144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7pPr>
      <a:lvl8pPr marL="13716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8pPr>
      <a:lvl9pPr marL="1828800" algn="ctr" rtl="0" fontAlgn="base">
        <a:spcBef>
          <a:spcPct val="0"/>
        </a:spcBef>
        <a:spcAft>
          <a:spcPct val="0"/>
        </a:spcAft>
        <a:defRPr kumimoji="1" sz="2800">
          <a:solidFill>
            <a:schemeClr val="tx2"/>
          </a:solidFill>
          <a:latin typeface="Arial" pitchFamily="-65" charset="0"/>
          <a:ea typeface="文鼎黑體B" pitchFamily="-65" charset="-120"/>
          <a:cs typeface="文鼎黑體B" pitchFamily="-65" charset="-120"/>
        </a:defRPr>
      </a:lvl9pPr>
    </p:titleStyle>
    <p:bodyStyle>
      <a:lvl1pPr marL="342900" indent="-342900" algn="l" rtl="0" eaLnBrk="0" fontAlgn="base" hangingPunct="0">
        <a:spcBef>
          <a:spcPct val="20000"/>
        </a:spcBef>
        <a:spcAft>
          <a:spcPct val="0"/>
        </a:spcAft>
        <a:buFont typeface="Wingdings" panose="05000000000000000000" pitchFamily="2" charset="2"/>
        <a:buChar char="l"/>
        <a:defRPr sz="2000">
          <a:solidFill>
            <a:schemeClr val="tx1"/>
          </a:solidFill>
          <a:latin typeface="Gill Sans MT" pitchFamily="34" charset="0"/>
          <a:ea typeface="微軟正黑體" charset="0"/>
          <a:cs typeface="微軟正黑體" charset="0"/>
        </a:defRPr>
      </a:lvl1pPr>
      <a:lvl2pPr marL="742950" indent="-285750" algn="l" rtl="0" eaLnBrk="0" fontAlgn="base" hangingPunct="0">
        <a:spcBef>
          <a:spcPct val="20000"/>
        </a:spcBef>
        <a:spcAft>
          <a:spcPct val="0"/>
        </a:spcAft>
        <a:buFont typeface="Wingdings" panose="05000000000000000000" pitchFamily="2" charset="2"/>
        <a:buChar char="l"/>
        <a:defRPr sz="1600">
          <a:solidFill>
            <a:schemeClr val="tx1"/>
          </a:solidFill>
          <a:latin typeface="Gill Sans MT" pitchFamily="34" charset="0"/>
          <a:ea typeface="微軟正黑體" charset="0"/>
          <a:cs typeface="微軟正黑體" charset="0"/>
        </a:defRPr>
      </a:lvl2pPr>
      <a:lvl3pPr marL="1143000" indent="-228600" algn="l" rtl="0" eaLnBrk="0" fontAlgn="base" hangingPunct="0">
        <a:spcBef>
          <a:spcPct val="20000"/>
        </a:spcBef>
        <a:spcAft>
          <a:spcPct val="0"/>
        </a:spcAft>
        <a:buFont typeface="Wingdings" panose="05000000000000000000" pitchFamily="2" charset="2"/>
        <a:buChar char="l"/>
        <a:defRPr sz="1400">
          <a:solidFill>
            <a:schemeClr val="tx1"/>
          </a:solidFill>
          <a:latin typeface="Gill Sans MT" pitchFamily="34" charset="0"/>
          <a:ea typeface="微軟正黑體" charset="0"/>
          <a:cs typeface="微軟正黑體" charset="0"/>
        </a:defRPr>
      </a:lvl3pPr>
      <a:lvl4pPr marL="1600200" indent="-228600" algn="l" rtl="0" eaLnBrk="0" fontAlgn="base" hangingPunct="0">
        <a:spcBef>
          <a:spcPct val="20000"/>
        </a:spcBef>
        <a:spcAft>
          <a:spcPct val="0"/>
        </a:spcAft>
        <a:buFont typeface="Wingdings" panose="05000000000000000000" pitchFamily="2" charset="2"/>
        <a:buChar char="l"/>
        <a:defRPr sz="1200">
          <a:solidFill>
            <a:schemeClr val="tx1"/>
          </a:solidFill>
          <a:latin typeface="Gill Sans MT" pitchFamily="34" charset="0"/>
          <a:ea typeface="微軟正黑體" charset="0"/>
          <a:cs typeface="微軟正黑體" charset="0"/>
        </a:defRPr>
      </a:lvl4pPr>
      <a:lvl5pPr marL="2057400" indent="-228600" algn="l" rtl="0" eaLnBrk="0" fontAlgn="base" hangingPunct="0">
        <a:spcBef>
          <a:spcPct val="20000"/>
        </a:spcBef>
        <a:spcAft>
          <a:spcPct val="0"/>
        </a:spcAft>
        <a:buFont typeface="Wingdings" panose="05000000000000000000" pitchFamily="2" charset="2"/>
        <a:buChar char="l"/>
        <a:defRPr sz="1000">
          <a:solidFill>
            <a:schemeClr val="tx1"/>
          </a:solidFill>
          <a:latin typeface="Gill Sans MT" pitchFamily="34" charset="0"/>
          <a:ea typeface="微軟正黑體" charset="0"/>
          <a:cs typeface="微軟正黑體" charset="0"/>
        </a:defRPr>
      </a:lvl5pPr>
      <a:lvl6pPr marL="2514600" indent="-228600" algn="l" rtl="0" fontAlgn="base">
        <a:spcBef>
          <a:spcPct val="20000"/>
        </a:spcBef>
        <a:spcAft>
          <a:spcPct val="0"/>
        </a:spcAft>
        <a:buChar char="»"/>
        <a:defRPr kumimoji="1" sz="1000">
          <a:solidFill>
            <a:schemeClr val="tx1"/>
          </a:solidFill>
          <a:latin typeface="+mn-lt"/>
          <a:ea typeface="+mn-ea"/>
          <a:cs typeface="+mn-cs"/>
        </a:defRPr>
      </a:lvl6pPr>
      <a:lvl7pPr marL="2971800" indent="-228600" algn="l" rtl="0" fontAlgn="base">
        <a:spcBef>
          <a:spcPct val="20000"/>
        </a:spcBef>
        <a:spcAft>
          <a:spcPct val="0"/>
        </a:spcAft>
        <a:buChar char="»"/>
        <a:defRPr kumimoji="1" sz="1000">
          <a:solidFill>
            <a:schemeClr val="tx1"/>
          </a:solidFill>
          <a:latin typeface="+mn-lt"/>
          <a:ea typeface="+mn-ea"/>
          <a:cs typeface="+mn-cs"/>
        </a:defRPr>
      </a:lvl7pPr>
      <a:lvl8pPr marL="3429000" indent="-228600" algn="l" rtl="0" fontAlgn="base">
        <a:spcBef>
          <a:spcPct val="20000"/>
        </a:spcBef>
        <a:spcAft>
          <a:spcPct val="0"/>
        </a:spcAft>
        <a:buChar char="»"/>
        <a:defRPr kumimoji="1" sz="1000">
          <a:solidFill>
            <a:schemeClr val="tx1"/>
          </a:solidFill>
          <a:latin typeface="+mn-lt"/>
          <a:ea typeface="+mn-ea"/>
          <a:cs typeface="+mn-cs"/>
        </a:defRPr>
      </a:lvl8pPr>
      <a:lvl9pPr marL="3886200" indent="-228600" algn="l" rtl="0" fontAlgn="base">
        <a:spcBef>
          <a:spcPct val="20000"/>
        </a:spcBef>
        <a:spcAft>
          <a:spcPct val="0"/>
        </a:spcAft>
        <a:buChar char="»"/>
        <a:defRPr kumimoji="1"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36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40.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40.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340.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40.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340.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40.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40.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1.xml"/><Relationship Id="rId1" Type="http://schemas.openxmlformats.org/officeDocument/2006/relationships/slideLayout" Target="../slideLayouts/slideLayout340.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340.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40.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7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6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3644900"/>
            <a:ext cx="9144000" cy="1574800"/>
          </a:xfrm>
        </p:spPr>
        <p:txBody>
          <a:bodyPr/>
          <a:lstStyle/>
          <a:p>
            <a:r>
              <a:rPr lang="en-US" altLang="zh-TW" smtClean="0">
                <a:ea typeface="微軟正黑體" panose="020B0604030504040204" pitchFamily="34" charset="-120"/>
              </a:rPr>
              <a:t/>
            </a:r>
            <a:br>
              <a:rPr lang="en-US" altLang="zh-TW" smtClean="0">
                <a:ea typeface="微軟正黑體" panose="020B0604030504040204" pitchFamily="34" charset="-120"/>
              </a:rPr>
            </a:br>
            <a:r>
              <a:rPr lang="en-US" altLang="zh-TW" smtClean="0">
                <a:ea typeface="微軟正黑體" panose="020B0604030504040204" pitchFamily="34" charset="-120"/>
              </a:rPr>
              <a:t/>
            </a:r>
            <a:br>
              <a:rPr lang="en-US" altLang="zh-TW" smtClean="0">
                <a:ea typeface="微軟正黑體" panose="020B0604030504040204" pitchFamily="34" charset="-120"/>
              </a:rPr>
            </a:br>
            <a:r>
              <a:rPr lang="en-US" altLang="zh-TW" smtClean="0">
                <a:ea typeface="微軟正黑體" panose="020B0604030504040204" pitchFamily="34" charset="-120"/>
              </a:rPr>
              <a:t/>
            </a:r>
            <a:br>
              <a:rPr lang="en-US" altLang="zh-TW" smtClean="0">
                <a:ea typeface="微軟正黑體" panose="020B0604030504040204" pitchFamily="34" charset="-120"/>
              </a:rPr>
            </a:br>
            <a:endParaRPr lang="zh-TW" altLang="en-US" smtClean="0">
              <a:ea typeface="微軟正黑體" panose="020B0604030504040204" pitchFamily="34" charset="-120"/>
            </a:endParaRPr>
          </a:p>
        </p:txBody>
      </p:sp>
      <p:sp>
        <p:nvSpPr>
          <p:cNvPr id="62467" name="Rectangle 3"/>
          <p:cNvSpPr>
            <a:spLocks noGrp="1" noChangeArrowheads="1"/>
          </p:cNvSpPr>
          <p:nvPr>
            <p:ph type="body" idx="4294967295"/>
          </p:nvPr>
        </p:nvSpPr>
        <p:spPr>
          <a:xfrm>
            <a:off x="0" y="5876925"/>
            <a:ext cx="9144000" cy="647700"/>
          </a:xfrm>
        </p:spPr>
        <p:txBody>
          <a:bodyPr/>
          <a:lstStyle/>
          <a:p>
            <a:pPr algn="ctr">
              <a:buFont typeface="Wingdings" panose="05000000000000000000" pitchFamily="2" charset="2"/>
              <a:buNone/>
            </a:pPr>
            <a:r>
              <a:rPr lang="en-US" altLang="zh-TW" sz="2400" dirty="0" smtClean="0">
                <a:latin typeface="微軟正黑體" panose="020B0604030504040204" pitchFamily="34" charset="-120"/>
                <a:ea typeface="微軟正黑體" panose="020B0604030504040204" pitchFamily="34" charset="-120"/>
              </a:rPr>
              <a:t>2017.</a:t>
            </a:r>
            <a:r>
              <a:rPr lang="en-US" altLang="zh-TW" sz="2400" dirty="0">
                <a:latin typeface="微軟正黑體" panose="020B0604030504040204" pitchFamily="34" charset="-120"/>
                <a:ea typeface="微軟正黑體" panose="020B0604030504040204" pitchFamily="34" charset="-120"/>
              </a:rPr>
              <a:t> </a:t>
            </a:r>
            <a:r>
              <a:rPr lang="en-US" altLang="zh-CN" sz="2400" dirty="0" smtClean="0">
                <a:latin typeface="微軟正黑體" panose="020B0604030504040204" pitchFamily="34" charset="-120"/>
                <a:ea typeface="微軟正黑體" panose="020B0604030504040204" pitchFamily="34" charset="-120"/>
              </a:rPr>
              <a:t>June</a:t>
            </a:r>
            <a:endParaRPr lang="zh-TW" altLang="en-US" sz="2400" dirty="0" smtClean="0">
              <a:latin typeface="微軟正黑體" panose="020B0604030504040204" pitchFamily="34" charset="-120"/>
              <a:ea typeface="微軟正黑體" panose="020B0604030504040204" pitchFamily="34" charset="-120"/>
            </a:endParaRPr>
          </a:p>
        </p:txBody>
      </p:sp>
      <p:sp>
        <p:nvSpPr>
          <p:cNvPr id="62468" name="Rectangle 3"/>
          <p:cNvSpPr>
            <a:spLocks noChangeArrowheads="1"/>
          </p:cNvSpPr>
          <p:nvPr/>
        </p:nvSpPr>
        <p:spPr bwMode="auto">
          <a:xfrm>
            <a:off x="36513" y="4149725"/>
            <a:ext cx="91074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l"/>
              <a:defRPr sz="2000">
                <a:solidFill>
                  <a:srgbClr val="111111"/>
                </a:solidFill>
                <a:latin typeface="Gill Sans MT" panose="020B0502020104020203" pitchFamily="34" charset="0"/>
                <a:ea typeface="微軟正黑體" panose="020B0604030504040204" pitchFamily="34" charset="-120"/>
              </a:defRPr>
            </a:lvl1pPr>
            <a:lvl2pPr marL="742950" indent="-285750">
              <a:spcBef>
                <a:spcPct val="20000"/>
              </a:spcBef>
              <a:buFont typeface="Wingdings" panose="05000000000000000000" pitchFamily="2" charset="2"/>
              <a:buChar char="l"/>
              <a:defRPr sz="1600">
                <a:solidFill>
                  <a:srgbClr val="111111"/>
                </a:solidFill>
                <a:latin typeface="Gill Sans MT" panose="020B0502020104020203" pitchFamily="34" charset="0"/>
                <a:ea typeface="微軟正黑體" panose="020B0604030504040204" pitchFamily="34" charset="-120"/>
              </a:defRPr>
            </a:lvl2pPr>
            <a:lvl3pPr marL="1143000" indent="-228600">
              <a:spcBef>
                <a:spcPct val="20000"/>
              </a:spcBef>
              <a:buFont typeface="Wingdings" panose="05000000000000000000" pitchFamily="2" charset="2"/>
              <a:buChar char="l"/>
              <a:defRPr sz="1400">
                <a:solidFill>
                  <a:srgbClr val="111111"/>
                </a:solidFill>
                <a:latin typeface="Gill Sans MT" panose="020B0502020104020203" pitchFamily="34" charset="0"/>
                <a:ea typeface="微軟正黑體" panose="020B0604030504040204" pitchFamily="34" charset="-120"/>
              </a:defRPr>
            </a:lvl3pPr>
            <a:lvl4pPr marL="1600200" indent="-228600">
              <a:spcBef>
                <a:spcPct val="20000"/>
              </a:spcBef>
              <a:buFont typeface="Wingdings" panose="05000000000000000000" pitchFamily="2" charset="2"/>
              <a:buChar char="l"/>
              <a:defRPr sz="1200">
                <a:solidFill>
                  <a:srgbClr val="111111"/>
                </a:solidFill>
                <a:latin typeface="Gill Sans MT" panose="020B0502020104020203" pitchFamily="34" charset="0"/>
                <a:ea typeface="微軟正黑體" panose="020B0604030504040204" pitchFamily="34" charset="-120"/>
              </a:defRPr>
            </a:lvl4pPr>
            <a:lvl5pPr marL="2057400" indent="-228600">
              <a:spcBef>
                <a:spcPct val="20000"/>
              </a:spcBef>
              <a:buFont typeface="Wingdings" panose="05000000000000000000" pitchFamily="2" charset="2"/>
              <a:buChar char="l"/>
              <a:defRPr sz="1000">
                <a:solidFill>
                  <a:srgbClr val="111111"/>
                </a:solidFill>
                <a:latin typeface="Gill Sans MT" panose="020B0502020104020203" pitchFamily="34" charset="0"/>
                <a:ea typeface="微軟正黑體" panose="020B0604030504040204" pitchFamily="34" charset="-120"/>
              </a:defRPr>
            </a:lvl5pPr>
            <a:lvl6pPr marL="2514600" indent="-228600" eaLnBrk="0" fontAlgn="base" hangingPunct="0">
              <a:spcBef>
                <a:spcPct val="20000"/>
              </a:spcBef>
              <a:spcAft>
                <a:spcPct val="0"/>
              </a:spcAft>
              <a:buFont typeface="Wingdings" panose="05000000000000000000" pitchFamily="2" charset="2"/>
              <a:buChar char="l"/>
              <a:defRPr sz="1000">
                <a:solidFill>
                  <a:srgbClr val="111111"/>
                </a:solidFill>
                <a:latin typeface="Gill Sans MT" panose="020B0502020104020203" pitchFamily="34" charset="0"/>
                <a:ea typeface="微軟正黑體" panose="020B0604030504040204" pitchFamily="34" charset="-120"/>
              </a:defRPr>
            </a:lvl6pPr>
            <a:lvl7pPr marL="2971800" indent="-228600" eaLnBrk="0" fontAlgn="base" hangingPunct="0">
              <a:spcBef>
                <a:spcPct val="20000"/>
              </a:spcBef>
              <a:spcAft>
                <a:spcPct val="0"/>
              </a:spcAft>
              <a:buFont typeface="Wingdings" panose="05000000000000000000" pitchFamily="2" charset="2"/>
              <a:buChar char="l"/>
              <a:defRPr sz="1000">
                <a:solidFill>
                  <a:srgbClr val="111111"/>
                </a:solidFill>
                <a:latin typeface="Gill Sans MT" panose="020B0502020104020203" pitchFamily="34" charset="0"/>
                <a:ea typeface="微軟正黑體" panose="020B0604030504040204" pitchFamily="34" charset="-120"/>
              </a:defRPr>
            </a:lvl7pPr>
            <a:lvl8pPr marL="3429000" indent="-228600" eaLnBrk="0" fontAlgn="base" hangingPunct="0">
              <a:spcBef>
                <a:spcPct val="20000"/>
              </a:spcBef>
              <a:spcAft>
                <a:spcPct val="0"/>
              </a:spcAft>
              <a:buFont typeface="Wingdings" panose="05000000000000000000" pitchFamily="2" charset="2"/>
              <a:buChar char="l"/>
              <a:defRPr sz="1000">
                <a:solidFill>
                  <a:srgbClr val="111111"/>
                </a:solidFill>
                <a:latin typeface="Gill Sans MT" panose="020B0502020104020203" pitchFamily="34" charset="0"/>
                <a:ea typeface="微軟正黑體" panose="020B0604030504040204" pitchFamily="34" charset="-120"/>
              </a:defRPr>
            </a:lvl8pPr>
            <a:lvl9pPr marL="3886200" indent="-228600" eaLnBrk="0" fontAlgn="base" hangingPunct="0">
              <a:spcBef>
                <a:spcPct val="20000"/>
              </a:spcBef>
              <a:spcAft>
                <a:spcPct val="0"/>
              </a:spcAft>
              <a:buFont typeface="Wingdings" panose="05000000000000000000" pitchFamily="2" charset="2"/>
              <a:buChar char="l"/>
              <a:defRPr sz="1000">
                <a:solidFill>
                  <a:srgbClr val="111111"/>
                </a:solidFill>
                <a:latin typeface="Gill Sans MT" panose="020B0502020104020203" pitchFamily="34" charset="0"/>
                <a:ea typeface="微軟正黑體" panose="020B0604030504040204" pitchFamily="34" charset="-120"/>
              </a:defRPr>
            </a:lvl9pPr>
          </a:lstStyle>
          <a:p>
            <a:pPr algn="ctr">
              <a:buFont typeface="Wingdings" panose="05000000000000000000" pitchFamily="2" charset="2"/>
              <a:buNone/>
            </a:pPr>
            <a:r>
              <a:rPr lang="en-US" altLang="zh-CN" sz="3600" b="1" dirty="0" smtClean="0">
                <a:latin typeface="微軟正黑體" panose="020B0604030504040204" pitchFamily="34" charset="-120"/>
              </a:rPr>
              <a:t>AUO AI </a:t>
            </a:r>
            <a:endParaRPr lang="en-US" altLang="zh-TW" sz="3600" b="1" dirty="0">
              <a:latin typeface="微軟正黑體" panose="020B0604030504040204" pitchFamily="34" charset="-12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標題 1"/>
          <p:cNvSpPr>
            <a:spLocks noGrp="1"/>
          </p:cNvSpPr>
          <p:nvPr>
            <p:ph type="title"/>
          </p:nvPr>
        </p:nvSpPr>
        <p:spPr/>
        <p:txBody>
          <a:bodyPr/>
          <a:lstStyle/>
          <a:p>
            <a:r>
              <a:rPr lang="zh-TW" altLang="en-US" dirty="0" smtClean="0"/>
              <a:t>搜索記錄</a:t>
            </a:r>
            <a:r>
              <a:rPr lang="zh-CN" altLang="en-US" dirty="0" smtClean="0"/>
              <a:t>、</a:t>
            </a:r>
            <a:r>
              <a:rPr lang="zh-TW" altLang="en-US" dirty="0" smtClean="0"/>
              <a:t>某商品頁面的停留時間</a:t>
            </a:r>
            <a:r>
              <a:rPr lang="en-US" altLang="zh-TW" dirty="0" smtClean="0"/>
              <a:t/>
            </a:r>
            <a:br>
              <a:rPr lang="en-US" altLang="zh-TW" dirty="0" smtClean="0"/>
            </a:br>
            <a:r>
              <a:rPr lang="en-US" altLang="zh-TW" dirty="0" smtClean="0">
                <a:ea typeface="微軟正黑體" panose="020B0604030504040204" pitchFamily="34" charset="-120"/>
              </a:rPr>
              <a:t>Amazon 2013</a:t>
            </a:r>
            <a:r>
              <a:rPr lang="zh-TW" altLang="en-US" dirty="0" smtClean="0">
                <a:ea typeface="微軟正黑體" panose="020B0604030504040204" pitchFamily="34" charset="-120"/>
              </a:rPr>
              <a:t>「預判發貨」，在顧客尚未下單之前</a:t>
            </a:r>
            <a:r>
              <a:rPr lang="zh-CN" altLang="en-US" dirty="0" smtClean="0">
                <a:ea typeface="微軟正黑體" panose="020B0604030504040204" pitchFamily="34" charset="-120"/>
              </a:rPr>
              <a:t>，</a:t>
            </a:r>
            <a:r>
              <a:rPr lang="zh-CN" altLang="en-US" dirty="0" smtClean="0">
                <a:solidFill>
                  <a:srgbClr val="00B0F0"/>
                </a:solidFill>
                <a:ea typeface="微軟正黑體" panose="020B0604030504040204" pitchFamily="34" charset="-120"/>
              </a:rPr>
              <a:t>預測</a:t>
            </a:r>
            <a:r>
              <a:rPr lang="zh-CN" altLang="en-US" dirty="0" smtClean="0">
                <a:ea typeface="微軟正黑體" panose="020B0604030504040204" pitchFamily="34" charset="-120"/>
              </a:rPr>
              <a:t>下單，</a:t>
            </a:r>
            <a:r>
              <a:rPr lang="zh-TW" altLang="en-US" dirty="0" smtClean="0">
                <a:solidFill>
                  <a:srgbClr val="00B0F0"/>
                </a:solidFill>
                <a:ea typeface="微軟正黑體" panose="020B0604030504040204" pitchFamily="34" charset="-120"/>
              </a:rPr>
              <a:t>提前發出</a:t>
            </a:r>
            <a:r>
              <a:rPr lang="zh-TW" altLang="en-US" dirty="0" smtClean="0">
                <a:ea typeface="微軟正黑體" panose="020B0604030504040204" pitchFamily="34" charset="-120"/>
              </a:rPr>
              <a:t>包裹，縮短物流時間。</a:t>
            </a:r>
            <a:r>
              <a:rPr lang="en-US" altLang="zh-TW" dirty="0" smtClean="0">
                <a:ea typeface="微軟正黑體" panose="020B0604030504040204" pitchFamily="34" charset="-120"/>
              </a:rPr>
              <a:t/>
            </a:r>
            <a:br>
              <a:rPr lang="en-US" altLang="zh-TW" dirty="0" smtClean="0">
                <a:ea typeface="微軟正黑體" panose="020B0604030504040204" pitchFamily="34" charset="-120"/>
              </a:rPr>
            </a:br>
            <a:endParaRPr lang="zh-TW" altLang="en-US" dirty="0" smtClean="0">
              <a:ea typeface="微軟正黑體" panose="020B0604030504040204" pitchFamily="34" charset="-120"/>
            </a:endParaRPr>
          </a:p>
        </p:txBody>
      </p:sp>
      <p:pic>
        <p:nvPicPr>
          <p:cNvPr id="58371" name="圖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2471312"/>
            <a:ext cx="6546106" cy="408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2277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170" name="Picture 4"/>
          <p:cNvPicPr>
            <a:picLocks noChangeAspect="1" noChangeArrowheads="1"/>
          </p:cNvPicPr>
          <p:nvPr/>
        </p:nvPicPr>
        <p:blipFill>
          <a:blip r:embed="rId2"/>
          <a:srcRect/>
          <a:stretch>
            <a:fillRect/>
          </a:stretch>
        </p:blipFill>
        <p:spPr bwMode="auto">
          <a:xfrm>
            <a:off x="179388" y="2636912"/>
            <a:ext cx="8042415" cy="2975078"/>
          </a:xfrm>
          <a:prstGeom prst="rect">
            <a:avLst/>
          </a:prstGeom>
          <a:noFill/>
          <a:ln w="9525">
            <a:noFill/>
            <a:miter lim="800000"/>
            <a:headEnd/>
            <a:tailEnd/>
          </a:ln>
        </p:spPr>
      </p:pic>
      <p:sp>
        <p:nvSpPr>
          <p:cNvPr id="9" name="標題 8"/>
          <p:cNvSpPr>
            <a:spLocks noGrp="1"/>
          </p:cNvSpPr>
          <p:nvPr>
            <p:ph type="title" idx="4294967295"/>
          </p:nvPr>
        </p:nvSpPr>
        <p:spPr>
          <a:xfrm>
            <a:off x="385763" y="333375"/>
            <a:ext cx="8362950" cy="922338"/>
          </a:xfrm>
        </p:spPr>
        <p:txBody>
          <a:bodyPr/>
          <a:lstStyle/>
          <a:p>
            <a:r>
              <a:rPr lang="en-US" altLang="zh-TW" sz="4000" b="1" dirty="0" smtClean="0">
                <a:solidFill>
                  <a:srgbClr val="333399"/>
                </a:solidFill>
                <a:ea typeface="微軟正黑體"/>
                <a:cs typeface="微軟正黑體"/>
              </a:rPr>
              <a:t>VM </a:t>
            </a:r>
            <a:r>
              <a:rPr lang="en-US" altLang="zh-TW" sz="4000" b="1" dirty="0">
                <a:solidFill>
                  <a:srgbClr val="333399"/>
                </a:solidFill>
                <a:ea typeface="微軟正黑體"/>
                <a:cs typeface="微軟正黑體"/>
              </a:rPr>
              <a:t>(Virtual Metrology) </a:t>
            </a:r>
            <a:r>
              <a:rPr lang="zh-TW" altLang="zh-TW" sz="4000" dirty="0"/>
              <a:t/>
            </a:r>
            <a:br>
              <a:rPr lang="zh-TW" altLang="zh-TW" sz="4000" dirty="0"/>
            </a:br>
            <a:endParaRPr lang="en-US" altLang="zh-TW" sz="4000" dirty="0"/>
          </a:p>
        </p:txBody>
      </p:sp>
    </p:spTree>
    <p:extLst>
      <p:ext uri="{BB962C8B-B14F-4D97-AF65-F5344CB8AC3E}">
        <p14:creationId xmlns:p14="http://schemas.microsoft.com/office/powerpoint/2010/main" val="2096456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深度神經網絡</a:t>
            </a:r>
            <a:r>
              <a:rPr lang="en-US" altLang="zh-CN" dirty="0" smtClean="0"/>
              <a:t>(DNN)</a:t>
            </a:r>
            <a:endParaRPr lang="zh-TW" altLang="en-US" dirty="0"/>
          </a:p>
        </p:txBody>
      </p:sp>
      <p:pic>
        <p:nvPicPr>
          <p:cNvPr id="5" name="內容版面配置區 4"/>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51520" y="1556792"/>
            <a:ext cx="8712968" cy="5174534"/>
          </a:xfrm>
        </p:spPr>
      </p:pic>
    </p:spTree>
    <p:extLst>
      <p:ext uri="{BB962C8B-B14F-4D97-AF65-F5344CB8AC3E}">
        <p14:creationId xmlns:p14="http://schemas.microsoft.com/office/powerpoint/2010/main" val="3751022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http://tw.nec.com/zh_TW/news/events/2015/img/Rapid0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2638" y="333375"/>
            <a:ext cx="7029450" cy="6191250"/>
          </a:xfrm>
          <a:noFill/>
        </p:spPr>
      </p:pic>
    </p:spTree>
    <p:extLst>
      <p:ext uri="{BB962C8B-B14F-4D97-AF65-F5344CB8AC3E}">
        <p14:creationId xmlns:p14="http://schemas.microsoft.com/office/powerpoint/2010/main" val="740223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sz="2000" dirty="0" smtClean="0"/>
              <a:t>目前</a:t>
            </a:r>
            <a:r>
              <a:rPr lang="en-US" altLang="zh-CN" sz="2000" dirty="0" smtClean="0"/>
              <a:t>A.I</a:t>
            </a:r>
            <a:r>
              <a:rPr lang="en-US" altLang="zh-CN" sz="2000" dirty="0"/>
              <a:t>.</a:t>
            </a:r>
            <a:r>
              <a:rPr lang="zh-CN" altLang="en-US" sz="2000" dirty="0" smtClean="0"/>
              <a:t>主要的學習法</a:t>
            </a:r>
            <a:endParaRPr lang="zh-TW" altLang="en-US" sz="2000" dirty="0"/>
          </a:p>
        </p:txBody>
      </p:sp>
      <p:sp>
        <p:nvSpPr>
          <p:cNvPr id="3" name="內容版面配置區 2"/>
          <p:cNvSpPr>
            <a:spLocks noGrp="1"/>
          </p:cNvSpPr>
          <p:nvPr>
            <p:ph idx="1"/>
          </p:nvPr>
        </p:nvSpPr>
        <p:spPr>
          <a:xfrm>
            <a:off x="251520" y="1600200"/>
            <a:ext cx="8229600" cy="1252735"/>
          </a:xfrm>
        </p:spPr>
        <p:txBody>
          <a:bodyPr>
            <a:normAutofit fontScale="92500" lnSpcReduction="10000"/>
          </a:bodyPr>
          <a:lstStyle/>
          <a:p>
            <a:pPr marL="0" indent="0" algn="ctr">
              <a:buNone/>
            </a:pPr>
            <a:r>
              <a:rPr lang="zh-CN" altLang="en-US" sz="5600" dirty="0">
                <a:solidFill>
                  <a:schemeClr val="bg1"/>
                </a:solidFill>
                <a:latin typeface="+mj-ea"/>
                <a:ea typeface="+mj-ea"/>
              </a:rPr>
              <a:t>監督</a:t>
            </a:r>
            <a:r>
              <a:rPr lang="zh-CN" altLang="en-US" sz="5600" dirty="0" smtClean="0">
                <a:solidFill>
                  <a:schemeClr val="bg1"/>
                </a:solidFill>
                <a:latin typeface="+mj-ea"/>
                <a:ea typeface="+mj-ea"/>
              </a:rPr>
              <a:t>學習</a:t>
            </a:r>
            <a:endParaRPr lang="en-US" altLang="zh-CN" sz="5600" dirty="0" smtClean="0">
              <a:solidFill>
                <a:schemeClr val="bg1"/>
              </a:solidFill>
              <a:latin typeface="+mj-ea"/>
              <a:ea typeface="+mj-ea"/>
            </a:endParaRPr>
          </a:p>
          <a:p>
            <a:pPr marL="0" indent="0" algn="ctr">
              <a:buNone/>
            </a:pPr>
            <a:r>
              <a:rPr lang="en-US" altLang="zh-CN" sz="2400" dirty="0" smtClean="0">
                <a:solidFill>
                  <a:schemeClr val="bg1"/>
                </a:solidFill>
                <a:latin typeface="+mj-ea"/>
                <a:ea typeface="+mj-ea"/>
              </a:rPr>
              <a:t>Supervised Learning</a:t>
            </a:r>
            <a:endParaRPr lang="zh-TW" altLang="en-US" sz="1400" dirty="0">
              <a:solidFill>
                <a:schemeClr val="bg1"/>
              </a:solidFill>
              <a:latin typeface="+mj-ea"/>
              <a:ea typeface="+mj-ea"/>
            </a:endParaRPr>
          </a:p>
        </p:txBody>
      </p:sp>
      <p:pic>
        <p:nvPicPr>
          <p:cNvPr id="5" name="圖片 4"/>
          <p:cNvPicPr>
            <a:picLocks noChangeAspect="1"/>
          </p:cNvPicPr>
          <p:nvPr/>
        </p:nvPicPr>
        <p:blipFill rotWithShape="1">
          <a:blip r:embed="rId3">
            <a:extLst>
              <a:ext uri="{28A0092B-C50C-407E-A947-70E740481C1C}">
                <a14:useLocalDpi xmlns:a14="http://schemas.microsoft.com/office/drawing/2010/main" val="0"/>
              </a:ext>
            </a:extLst>
          </a:blip>
          <a:srcRect l="29881" r="29881"/>
          <a:stretch/>
        </p:blipFill>
        <p:spPr>
          <a:xfrm>
            <a:off x="5580112" y="2780928"/>
            <a:ext cx="3168352" cy="3937000"/>
          </a:xfrm>
          <a:prstGeom prst="rect">
            <a:avLst/>
          </a:prstGeom>
        </p:spPr>
      </p:pic>
      <p:sp>
        <p:nvSpPr>
          <p:cNvPr id="6" name="內容版面配置區 2"/>
          <p:cNvSpPr txBox="1">
            <a:spLocks/>
          </p:cNvSpPr>
          <p:nvPr/>
        </p:nvSpPr>
        <p:spPr>
          <a:xfrm>
            <a:off x="323528" y="2287413"/>
            <a:ext cx="8229600" cy="4525963"/>
          </a:xfrm>
          <a:prstGeom prst="rect">
            <a:avLst/>
          </a:prstGeo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FontTx/>
              <a:buNone/>
            </a:pPr>
            <a:endParaRPr lang="en-US" altLang="zh-CN" kern="0" dirty="0" smtClean="0">
              <a:solidFill>
                <a:schemeClr val="bg1"/>
              </a:solidFill>
              <a:latin typeface="+mj-ea"/>
              <a:ea typeface="+mj-ea"/>
            </a:endParaRPr>
          </a:p>
          <a:p>
            <a:pPr marL="0" indent="0">
              <a:buFontTx/>
              <a:buNone/>
            </a:pPr>
            <a:r>
              <a:rPr lang="zh-CN" altLang="en-US" kern="0" dirty="0" smtClean="0">
                <a:solidFill>
                  <a:schemeClr val="bg1"/>
                </a:solidFill>
                <a:latin typeface="+mj-ea"/>
                <a:ea typeface="+mj-ea"/>
              </a:rPr>
              <a:t>用</a:t>
            </a:r>
            <a:r>
              <a:rPr lang="en-US" altLang="zh-CN" kern="0" dirty="0" smtClean="0">
                <a:solidFill>
                  <a:schemeClr val="bg1"/>
                </a:solidFill>
                <a:latin typeface="+mj-ea"/>
                <a:ea typeface="+mj-ea"/>
              </a:rPr>
              <a:t>A.I.</a:t>
            </a:r>
            <a:r>
              <a:rPr lang="zh-CN" altLang="en-US" kern="0" dirty="0" smtClean="0">
                <a:solidFill>
                  <a:schemeClr val="bg1"/>
                </a:solidFill>
                <a:latin typeface="+mj-ea"/>
                <a:ea typeface="+mj-ea"/>
              </a:rPr>
              <a:t>來學習</a:t>
            </a:r>
            <a:r>
              <a:rPr lang="en-US" altLang="zh-CN" kern="0" dirty="0" smtClean="0">
                <a:solidFill>
                  <a:schemeClr val="bg1"/>
                </a:solidFill>
                <a:latin typeface="+mj-ea"/>
                <a:ea typeface="+mj-ea"/>
              </a:rPr>
              <a:t>A--&gt;B</a:t>
            </a:r>
            <a:r>
              <a:rPr lang="zh-CN" altLang="en-US" kern="0" dirty="0" smtClean="0">
                <a:solidFill>
                  <a:schemeClr val="bg1"/>
                </a:solidFill>
                <a:latin typeface="+mj-ea"/>
                <a:ea typeface="+mj-ea"/>
              </a:rPr>
              <a:t>的映射 </a:t>
            </a:r>
            <a:endParaRPr lang="en-US" altLang="zh-CN" kern="0" dirty="0" smtClean="0">
              <a:solidFill>
                <a:schemeClr val="bg1"/>
              </a:solidFill>
              <a:latin typeface="+mj-ea"/>
              <a:ea typeface="+mj-ea"/>
            </a:endParaRPr>
          </a:p>
          <a:p>
            <a:pPr lvl="1"/>
            <a:r>
              <a:rPr lang="zh-CN" altLang="en-US" kern="0" dirty="0" smtClean="0">
                <a:solidFill>
                  <a:schemeClr val="bg1"/>
                </a:solidFill>
                <a:latin typeface="+mj-ea"/>
                <a:ea typeface="+mj-ea"/>
              </a:rPr>
              <a:t>输入</a:t>
            </a:r>
            <a:r>
              <a:rPr lang="en-US" altLang="zh-CN" kern="0" dirty="0" smtClean="0">
                <a:solidFill>
                  <a:schemeClr val="bg1"/>
                </a:solidFill>
                <a:latin typeface="+mj-ea"/>
                <a:ea typeface="+mj-ea"/>
              </a:rPr>
              <a:t>A+</a:t>
            </a:r>
            <a:r>
              <a:rPr lang="zh-CN" altLang="en-US" kern="0" dirty="0" smtClean="0">
                <a:solidFill>
                  <a:schemeClr val="bg1"/>
                </a:solidFill>
                <a:latin typeface="+mj-ea"/>
                <a:ea typeface="+mj-ea"/>
              </a:rPr>
              <a:t>响应</a:t>
            </a:r>
            <a:r>
              <a:rPr lang="en-US" altLang="zh-CN" kern="0" dirty="0" smtClean="0">
                <a:solidFill>
                  <a:schemeClr val="bg1"/>
                </a:solidFill>
                <a:latin typeface="+mj-ea"/>
                <a:ea typeface="+mj-ea"/>
              </a:rPr>
              <a:t>B</a:t>
            </a:r>
            <a:r>
              <a:rPr lang="zh-CN" altLang="en-US" kern="0" dirty="0" smtClean="0">
                <a:solidFill>
                  <a:schemeClr val="bg1"/>
                </a:solidFill>
                <a:latin typeface="+mj-ea"/>
                <a:ea typeface="+mj-ea"/>
              </a:rPr>
              <a:t>的訓練數據。</a:t>
            </a:r>
            <a:endParaRPr lang="en-US" altLang="zh-CN" kern="0" dirty="0" smtClean="0">
              <a:solidFill>
                <a:schemeClr val="bg1"/>
              </a:solidFill>
              <a:latin typeface="+mj-ea"/>
              <a:ea typeface="+mj-ea"/>
            </a:endParaRPr>
          </a:p>
          <a:p>
            <a:pPr marL="0" indent="0">
              <a:buFontTx/>
              <a:buNone/>
            </a:pPr>
            <a:endParaRPr lang="zh-CN" altLang="en-US" kern="0" dirty="0" smtClean="0">
              <a:solidFill>
                <a:schemeClr val="bg1"/>
              </a:solidFill>
              <a:latin typeface="+mj-ea"/>
              <a:ea typeface="+mj-ea"/>
            </a:endParaRPr>
          </a:p>
          <a:p>
            <a:r>
              <a:rPr lang="en-US" altLang="zh-CN" sz="2200" kern="0" dirty="0" smtClean="0">
                <a:solidFill>
                  <a:schemeClr val="bg1"/>
                </a:solidFill>
                <a:latin typeface="+mj-ea"/>
                <a:ea typeface="+mj-ea"/>
              </a:rPr>
              <a:t>Email(A)</a:t>
            </a:r>
            <a:r>
              <a:rPr lang="zh-CN" altLang="en-US" sz="2200" kern="0" dirty="0" smtClean="0">
                <a:solidFill>
                  <a:schemeClr val="bg1"/>
                </a:solidFill>
                <a:latin typeface="+mj-ea"/>
                <a:ea typeface="+mj-ea"/>
              </a:rPr>
              <a:t>，是否是垃圾邮件</a:t>
            </a:r>
            <a:r>
              <a:rPr lang="en-US" altLang="zh-CN" sz="2200" kern="0" dirty="0" smtClean="0">
                <a:solidFill>
                  <a:schemeClr val="bg1"/>
                </a:solidFill>
                <a:latin typeface="+mj-ea"/>
                <a:ea typeface="+mj-ea"/>
              </a:rPr>
              <a:t>(B)</a:t>
            </a:r>
            <a:r>
              <a:rPr lang="zh-CN" altLang="en-US" sz="2200" kern="0" dirty="0" smtClean="0">
                <a:solidFill>
                  <a:schemeClr val="bg1"/>
                </a:solidFill>
                <a:latin typeface="+mj-ea"/>
                <a:ea typeface="+mj-ea"/>
              </a:rPr>
              <a:t>。</a:t>
            </a:r>
          </a:p>
          <a:p>
            <a:r>
              <a:rPr lang="zh-CN" altLang="en-US" sz="2200" kern="0" dirty="0" smtClean="0">
                <a:solidFill>
                  <a:schemeClr val="bg1"/>
                </a:solidFill>
                <a:latin typeface="+mj-ea"/>
                <a:ea typeface="+mj-ea"/>
              </a:rPr>
              <a:t>图像</a:t>
            </a:r>
            <a:r>
              <a:rPr lang="en-US" altLang="zh-CN" sz="2200" kern="0" dirty="0" smtClean="0">
                <a:solidFill>
                  <a:schemeClr val="bg1"/>
                </a:solidFill>
                <a:latin typeface="+mj-ea"/>
                <a:ea typeface="+mj-ea"/>
              </a:rPr>
              <a:t>(A)</a:t>
            </a:r>
            <a:r>
              <a:rPr lang="zh-CN" altLang="en-US" sz="2200" kern="0" dirty="0" smtClean="0">
                <a:solidFill>
                  <a:schemeClr val="bg1"/>
                </a:solidFill>
                <a:latin typeface="+mj-ea"/>
                <a:ea typeface="+mj-ea"/>
              </a:rPr>
              <a:t>，是多种物体中的哪种</a:t>
            </a:r>
            <a:r>
              <a:rPr lang="en-US" altLang="zh-CN" sz="2200" kern="0" dirty="0" smtClean="0">
                <a:solidFill>
                  <a:schemeClr val="bg1"/>
                </a:solidFill>
                <a:latin typeface="+mj-ea"/>
                <a:ea typeface="+mj-ea"/>
              </a:rPr>
              <a:t>(B)</a:t>
            </a:r>
            <a:r>
              <a:rPr lang="zh-CN" altLang="en-US" sz="2200" kern="0" dirty="0" smtClean="0">
                <a:solidFill>
                  <a:schemeClr val="bg1"/>
                </a:solidFill>
                <a:latin typeface="+mj-ea"/>
                <a:ea typeface="+mj-ea"/>
              </a:rPr>
              <a:t>。</a:t>
            </a:r>
          </a:p>
          <a:p>
            <a:r>
              <a:rPr lang="zh-CN" altLang="en-US" sz="2200" kern="0" dirty="0" smtClean="0">
                <a:solidFill>
                  <a:schemeClr val="bg1"/>
                </a:solidFill>
                <a:latin typeface="+mj-ea"/>
                <a:ea typeface="+mj-ea"/>
              </a:rPr>
              <a:t>声音</a:t>
            </a:r>
            <a:r>
              <a:rPr lang="en-US" altLang="zh-CN" sz="2200" kern="0" dirty="0" smtClean="0">
                <a:solidFill>
                  <a:schemeClr val="bg1"/>
                </a:solidFill>
                <a:latin typeface="+mj-ea"/>
                <a:ea typeface="+mj-ea"/>
              </a:rPr>
              <a:t>A</a:t>
            </a:r>
            <a:r>
              <a:rPr lang="zh-CN" altLang="en-US" sz="2200" kern="0" dirty="0" smtClean="0">
                <a:solidFill>
                  <a:schemeClr val="bg1"/>
                </a:solidFill>
                <a:latin typeface="+mj-ea"/>
                <a:ea typeface="+mj-ea"/>
              </a:rPr>
              <a:t>到文字</a:t>
            </a:r>
            <a:r>
              <a:rPr lang="en-US" altLang="zh-CN" sz="2200" kern="0" dirty="0" smtClean="0">
                <a:solidFill>
                  <a:schemeClr val="bg1"/>
                </a:solidFill>
                <a:latin typeface="+mj-ea"/>
                <a:ea typeface="+mj-ea"/>
              </a:rPr>
              <a:t>B</a:t>
            </a:r>
            <a:r>
              <a:rPr lang="zh-CN" altLang="en-US" sz="2200" kern="0" dirty="0" smtClean="0">
                <a:solidFill>
                  <a:schemeClr val="bg1"/>
                </a:solidFill>
                <a:latin typeface="+mj-ea"/>
                <a:ea typeface="+mj-ea"/>
              </a:rPr>
              <a:t>。</a:t>
            </a:r>
            <a:endParaRPr lang="en-US" altLang="zh-CN" sz="2200" kern="0" dirty="0" smtClean="0">
              <a:solidFill>
                <a:schemeClr val="bg1"/>
              </a:solidFill>
              <a:latin typeface="+mj-ea"/>
              <a:ea typeface="+mj-ea"/>
            </a:endParaRPr>
          </a:p>
          <a:p>
            <a:r>
              <a:rPr lang="zh-CN" altLang="en-US" sz="2200" kern="0" dirty="0" smtClean="0">
                <a:solidFill>
                  <a:schemeClr val="bg1"/>
                </a:solidFill>
                <a:latin typeface="+mj-ea"/>
                <a:ea typeface="+mj-ea"/>
              </a:rPr>
              <a:t>英文</a:t>
            </a:r>
            <a:r>
              <a:rPr lang="en-US" altLang="zh-CN" sz="2200" kern="0" dirty="0" smtClean="0">
                <a:solidFill>
                  <a:schemeClr val="bg1"/>
                </a:solidFill>
                <a:latin typeface="+mj-ea"/>
                <a:ea typeface="+mj-ea"/>
              </a:rPr>
              <a:t>(A)</a:t>
            </a:r>
            <a:r>
              <a:rPr lang="zh-CN" altLang="en-US" sz="2200" kern="0" dirty="0" smtClean="0">
                <a:solidFill>
                  <a:schemeClr val="bg1"/>
                </a:solidFill>
                <a:latin typeface="+mj-ea"/>
                <a:ea typeface="+mj-ea"/>
              </a:rPr>
              <a:t>到法文</a:t>
            </a:r>
            <a:r>
              <a:rPr lang="en-US" altLang="zh-CN" sz="2200" kern="0" dirty="0" smtClean="0">
                <a:solidFill>
                  <a:schemeClr val="bg1"/>
                </a:solidFill>
                <a:latin typeface="+mj-ea"/>
                <a:ea typeface="+mj-ea"/>
              </a:rPr>
              <a:t>(B)</a:t>
            </a:r>
            <a:r>
              <a:rPr lang="zh-CN" altLang="en-US" sz="2200" kern="0" dirty="0" smtClean="0">
                <a:solidFill>
                  <a:schemeClr val="bg1"/>
                </a:solidFill>
                <a:latin typeface="+mj-ea"/>
                <a:ea typeface="+mj-ea"/>
              </a:rPr>
              <a:t>。</a:t>
            </a:r>
          </a:p>
          <a:p>
            <a:pPr marL="0" indent="0">
              <a:buFontTx/>
              <a:buNone/>
            </a:pPr>
            <a:endParaRPr lang="zh-TW" altLang="en-US" kern="0" dirty="0">
              <a:solidFill>
                <a:schemeClr val="bg1"/>
              </a:solidFill>
              <a:latin typeface="+mj-ea"/>
              <a:ea typeface="+mj-ea"/>
            </a:endParaRPr>
          </a:p>
        </p:txBody>
      </p:sp>
    </p:spTree>
    <p:extLst>
      <p:ext uri="{BB962C8B-B14F-4D97-AF65-F5344CB8AC3E}">
        <p14:creationId xmlns:p14="http://schemas.microsoft.com/office/powerpoint/2010/main" val="740229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機器如何學習</a:t>
            </a:r>
            <a:endParaRPr lang="zh-TW" altLang="en-US" dirty="0"/>
          </a:p>
        </p:txBody>
      </p:sp>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t="12035" b="5431"/>
          <a:stretch/>
        </p:blipFill>
        <p:spPr bwMode="auto">
          <a:xfrm>
            <a:off x="1691680" y="1635235"/>
            <a:ext cx="6336170" cy="4818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809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CN" altLang="en-US" dirty="0" smtClean="0"/>
              <a:t>電腦視覺</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631267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標題 3"/>
          <p:cNvSpPr>
            <a:spLocks noGrp="1"/>
          </p:cNvSpPr>
          <p:nvPr>
            <p:ph type="title"/>
          </p:nvPr>
        </p:nvSpPr>
        <p:spPr/>
        <p:txBody>
          <a:bodyPr/>
          <a:lstStyle/>
          <a:p>
            <a:r>
              <a:rPr lang="en-US" altLang="zh-CN" sz="2400" dirty="0" smtClean="0">
                <a:ea typeface="微軟正黑體" panose="020B0604030504040204" pitchFamily="34" charset="-120"/>
              </a:rPr>
              <a:t>Convolution Neural network CNN</a:t>
            </a:r>
            <a:endParaRPr lang="zh-TW" altLang="en-US" sz="2400" dirty="0" smtClean="0">
              <a:ea typeface="微軟正黑體" panose="020B0604030504040204" pitchFamily="34" charset="-120"/>
            </a:endParaRPr>
          </a:p>
        </p:txBody>
      </p:sp>
      <p:sp>
        <p:nvSpPr>
          <p:cNvPr id="2" name="內容版面配置區 1"/>
          <p:cNvSpPr>
            <a:spLocks noGrp="1"/>
          </p:cNvSpPr>
          <p:nvPr>
            <p:ph idx="1"/>
          </p:nvPr>
        </p:nvSpPr>
        <p:spPr/>
        <p:txBody>
          <a:bodyPr/>
          <a:lstStyle/>
          <a:p>
            <a:pPr marL="0" indent="0" algn="ctr">
              <a:buNone/>
            </a:pPr>
            <a:r>
              <a:rPr lang="en-US" altLang="zh-TW" sz="4400" dirty="0" smtClean="0">
                <a:solidFill>
                  <a:schemeClr val="bg1"/>
                </a:solidFill>
              </a:rPr>
              <a:t>Good for </a:t>
            </a:r>
            <a:r>
              <a:rPr lang="en-US" altLang="zh-TW" sz="4400" dirty="0">
                <a:solidFill>
                  <a:schemeClr val="bg1"/>
                </a:solidFill>
              </a:rPr>
              <a:t>Computer Vision</a:t>
            </a:r>
            <a:endParaRPr lang="zh-TW" altLang="en-US" sz="4400" dirty="0">
              <a:solidFill>
                <a:schemeClr val="bg1"/>
              </a:solidFill>
            </a:endParaRPr>
          </a:p>
        </p:txBody>
      </p:sp>
      <p:pic>
        <p:nvPicPr>
          <p:cNvPr id="113667" name="圖片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51718" y="2276872"/>
            <a:ext cx="8640762" cy="421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494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標題 1"/>
          <p:cNvSpPr>
            <a:spLocks noGrp="1"/>
          </p:cNvSpPr>
          <p:nvPr>
            <p:ph type="title"/>
          </p:nvPr>
        </p:nvSpPr>
        <p:spPr/>
        <p:txBody>
          <a:bodyPr/>
          <a:lstStyle/>
          <a:p>
            <a:r>
              <a:rPr lang="en-US" altLang="zh-CN" smtClean="0">
                <a:ea typeface="微軟正黑體" panose="020B0604030504040204" pitchFamily="34" charset="-120"/>
              </a:rPr>
              <a:t>OCR</a:t>
            </a:r>
            <a:endParaRPr lang="zh-TW" altLang="en-US" smtClean="0">
              <a:ea typeface="微軟正黑體" panose="020B0604030504040204" pitchFamily="34" charset="-120"/>
            </a:endParaRPr>
          </a:p>
        </p:txBody>
      </p:sp>
      <p:pic>
        <p:nvPicPr>
          <p:cNvPr id="116739" name="圖片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07504" y="3068960"/>
            <a:ext cx="3671887"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圖片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55638" y="1341438"/>
            <a:ext cx="23368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1" name="圖片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23407" y="1914889"/>
            <a:ext cx="50165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742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標題 3"/>
          <p:cNvSpPr>
            <a:spLocks noGrp="1"/>
          </p:cNvSpPr>
          <p:nvPr>
            <p:ph type="title"/>
          </p:nvPr>
        </p:nvSpPr>
        <p:spPr/>
        <p:txBody>
          <a:bodyPr/>
          <a:lstStyle/>
          <a:p>
            <a:r>
              <a:rPr lang="en-US" altLang="zh-CN" sz="1800" dirty="0" smtClean="0">
                <a:ea typeface="微軟正黑體" panose="020B0604030504040204" pitchFamily="34" charset="-120"/>
              </a:rPr>
              <a:t>CV</a:t>
            </a:r>
            <a:r>
              <a:rPr lang="zh-CN" altLang="en-US" sz="1800" dirty="0" smtClean="0">
                <a:ea typeface="微軟正黑體" panose="020B0604030504040204" pitchFamily="34" charset="-120"/>
              </a:rPr>
              <a:t>：</a:t>
            </a:r>
            <a:r>
              <a:rPr lang="en-US" altLang="zh-CN" sz="1800" dirty="0" smtClean="0">
                <a:ea typeface="微軟正黑體" panose="020B0604030504040204" pitchFamily="34" charset="-120"/>
              </a:rPr>
              <a:t>Face Recognition </a:t>
            </a:r>
            <a:endParaRPr lang="zh-TW" altLang="en-US" sz="1800" dirty="0" smtClean="0">
              <a:ea typeface="微軟正黑體" panose="020B0604030504040204" pitchFamily="34" charset="-120"/>
            </a:endParaRPr>
          </a:p>
        </p:txBody>
      </p:sp>
      <p:pic>
        <p:nvPicPr>
          <p:cNvPr id="114691" name="圖片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64088" y="704859"/>
            <a:ext cx="1928638" cy="238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圖片 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77528" y="3645024"/>
            <a:ext cx="4176464" cy="278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圖片 9"/>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15916" y="692696"/>
            <a:ext cx="4151313"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圖片 7"/>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4932040" y="3480263"/>
            <a:ext cx="388778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083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CN" altLang="en-US" dirty="0" smtClean="0"/>
              <a:t>人工智能 技術淺談</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5881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標題 1"/>
          <p:cNvSpPr>
            <a:spLocks noGrp="1"/>
          </p:cNvSpPr>
          <p:nvPr>
            <p:ph type="title"/>
          </p:nvPr>
        </p:nvSpPr>
        <p:spPr/>
        <p:txBody>
          <a:bodyPr/>
          <a:lstStyle/>
          <a:p>
            <a:r>
              <a:rPr lang="en-US" altLang="zh-CN" dirty="0" smtClean="0">
                <a:ea typeface="微軟正黑體" panose="020B0604030504040204" pitchFamily="34" charset="-120"/>
              </a:rPr>
              <a:t>CV</a:t>
            </a:r>
            <a:r>
              <a:rPr lang="zh-CN" altLang="en-US" dirty="0" smtClean="0">
                <a:ea typeface="微軟正黑體" panose="020B0604030504040204" pitchFamily="34" charset="-120"/>
              </a:rPr>
              <a:t>：</a:t>
            </a:r>
            <a:r>
              <a:rPr lang="en-US" altLang="zh-CN" dirty="0" smtClean="0">
                <a:ea typeface="微軟正黑體" panose="020B0604030504040204" pitchFamily="34" charset="-120"/>
              </a:rPr>
              <a:t>Security</a:t>
            </a:r>
            <a:endParaRPr lang="zh-TW" altLang="en-US" dirty="0" smtClean="0">
              <a:ea typeface="微軟正黑體" panose="020B0604030504040204" pitchFamily="34" charset="-120"/>
            </a:endParaRPr>
          </a:p>
        </p:txBody>
      </p:sp>
      <p:pic>
        <p:nvPicPr>
          <p:cNvPr id="115716" name="圖片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707904" y="3481387"/>
            <a:ext cx="5226050"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圖片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1520" y="762322"/>
            <a:ext cx="6454775"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43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標題 1"/>
          <p:cNvSpPr>
            <a:spLocks noGrp="1"/>
          </p:cNvSpPr>
          <p:nvPr>
            <p:ph type="title"/>
          </p:nvPr>
        </p:nvSpPr>
        <p:spPr/>
        <p:txBody>
          <a:bodyPr/>
          <a:lstStyle/>
          <a:p>
            <a:r>
              <a:rPr lang="en-US" altLang="zh-CN" dirty="0" smtClean="0">
                <a:ea typeface="微軟正黑體" panose="020B0604030504040204" pitchFamily="34" charset="-120"/>
              </a:rPr>
              <a:t>CV</a:t>
            </a:r>
            <a:r>
              <a:rPr lang="zh-CN" altLang="en-US" dirty="0" smtClean="0">
                <a:ea typeface="微軟正黑體" panose="020B0604030504040204" pitchFamily="34" charset="-120"/>
              </a:rPr>
              <a:t>：</a:t>
            </a:r>
            <a:r>
              <a:rPr lang="en-US" altLang="zh-CN" dirty="0" smtClean="0">
                <a:ea typeface="微軟正黑體" panose="020B0604030504040204" pitchFamily="34" charset="-120"/>
              </a:rPr>
              <a:t>Object Recognition</a:t>
            </a:r>
            <a:endParaRPr lang="zh-TW" altLang="en-US" dirty="0" smtClean="0">
              <a:ea typeface="微軟正黑體" panose="020B0604030504040204" pitchFamily="34" charset="-120"/>
            </a:endParaRPr>
          </a:p>
        </p:txBody>
      </p:sp>
      <p:pic>
        <p:nvPicPr>
          <p:cNvPr id="117763" name="圖片 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6725" y="3500438"/>
            <a:ext cx="3455988" cy="285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4" name="圖片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23850" y="1196975"/>
            <a:ext cx="5764213"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5" name="圖片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067175" y="3500438"/>
            <a:ext cx="4837113"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5515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標題 1"/>
          <p:cNvSpPr>
            <a:spLocks noGrp="1"/>
          </p:cNvSpPr>
          <p:nvPr>
            <p:ph type="title"/>
          </p:nvPr>
        </p:nvSpPr>
        <p:spPr/>
        <p:txBody>
          <a:bodyPr/>
          <a:lstStyle/>
          <a:p>
            <a:r>
              <a:rPr lang="en-US" altLang="zh-CN" smtClean="0">
                <a:ea typeface="微軟正黑體" panose="020B0604030504040204" pitchFamily="34" charset="-120"/>
              </a:rPr>
              <a:t>CV</a:t>
            </a:r>
            <a:r>
              <a:rPr lang="zh-CN" altLang="en-US" smtClean="0">
                <a:ea typeface="微軟正黑體" panose="020B0604030504040204" pitchFamily="34" charset="-120"/>
              </a:rPr>
              <a:t>：</a:t>
            </a:r>
            <a:r>
              <a:rPr lang="en-US" altLang="zh-CN" smtClean="0">
                <a:ea typeface="微軟正黑體" panose="020B0604030504040204" pitchFamily="34" charset="-120"/>
              </a:rPr>
              <a:t>Scene Recognition</a:t>
            </a:r>
            <a:endParaRPr lang="zh-TW" altLang="en-US" smtClean="0">
              <a:ea typeface="微軟正黑體" panose="020B0604030504040204" pitchFamily="34" charset="-120"/>
            </a:endParaRPr>
          </a:p>
        </p:txBody>
      </p:sp>
      <p:pic>
        <p:nvPicPr>
          <p:cNvPr id="120835" name="圖片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52450" y="1628775"/>
            <a:ext cx="76200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165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smtClean="0"/>
              <a:t/>
            </a:r>
            <a:br>
              <a:rPr lang="en-US" altLang="zh-CN" dirty="0" smtClean="0"/>
            </a:br>
            <a:endParaRPr lang="zh-TW" altLang="en-US" dirty="0"/>
          </a:p>
        </p:txBody>
      </p:sp>
      <p:sp>
        <p:nvSpPr>
          <p:cNvPr id="3" name="內容版面配置區 2"/>
          <p:cNvSpPr>
            <a:spLocks noGrp="1"/>
          </p:cNvSpPr>
          <p:nvPr>
            <p:ph idx="1"/>
          </p:nvPr>
        </p:nvSpPr>
        <p:spPr>
          <a:xfrm>
            <a:off x="457200" y="775245"/>
            <a:ext cx="8229600" cy="4525963"/>
          </a:xfrm>
        </p:spPr>
        <p:txBody>
          <a:bodyPr/>
          <a:lstStyle/>
          <a:p>
            <a:pPr marL="0" indent="0" algn="ctr">
              <a:buNone/>
            </a:pPr>
            <a:r>
              <a:rPr lang="zh-CN" altLang="en-US" sz="4400" b="1" dirty="0" smtClean="0">
                <a:solidFill>
                  <a:schemeClr val="bg1"/>
                </a:solidFill>
                <a:latin typeface="+mj-ea"/>
                <a:ea typeface="+mj-ea"/>
              </a:rPr>
              <a:t>讀唇</a:t>
            </a:r>
            <a:endParaRPr lang="en-US" altLang="zh-CN" sz="4400" b="1" dirty="0" smtClean="0">
              <a:solidFill>
                <a:schemeClr val="bg1"/>
              </a:solidFill>
              <a:latin typeface="+mj-ea"/>
              <a:ea typeface="+mj-ea"/>
            </a:endParaRPr>
          </a:p>
          <a:p>
            <a:pPr marL="0" indent="0" algn="ctr">
              <a:buNone/>
            </a:pPr>
            <a:r>
              <a:rPr lang="zh-CN" altLang="zh-TW" sz="2800" dirty="0" smtClean="0">
                <a:solidFill>
                  <a:schemeClr val="bg1"/>
                </a:solidFill>
                <a:latin typeface="+mj-ea"/>
                <a:ea typeface="+mj-ea"/>
              </a:rPr>
              <a:t>人類專家準確率</a:t>
            </a:r>
            <a:r>
              <a:rPr lang="zh-CN" altLang="zh-TW" sz="2800" dirty="0">
                <a:solidFill>
                  <a:schemeClr val="bg1"/>
                </a:solidFill>
                <a:latin typeface="+mj-ea"/>
                <a:ea typeface="+mj-ea"/>
              </a:rPr>
              <a:t>為12.4</a:t>
            </a:r>
            <a:r>
              <a:rPr lang="zh-CN" altLang="zh-TW" sz="2800" dirty="0" smtClean="0">
                <a:solidFill>
                  <a:schemeClr val="bg1"/>
                </a:solidFill>
                <a:latin typeface="+mj-ea"/>
                <a:ea typeface="+mj-ea"/>
              </a:rPr>
              <a:t>%</a:t>
            </a:r>
            <a:endParaRPr lang="en-US" altLang="zh-CN" sz="2800" dirty="0" smtClean="0">
              <a:solidFill>
                <a:schemeClr val="bg1"/>
              </a:solidFill>
              <a:latin typeface="+mj-ea"/>
              <a:ea typeface="+mj-ea"/>
            </a:endParaRPr>
          </a:p>
          <a:p>
            <a:pPr marL="0" indent="0" algn="ctr">
              <a:buNone/>
            </a:pPr>
            <a:r>
              <a:rPr lang="en-US" altLang="zh-CN" sz="2800" dirty="0" smtClean="0">
                <a:solidFill>
                  <a:schemeClr val="bg1"/>
                </a:solidFill>
                <a:latin typeface="+mj-ea"/>
                <a:ea typeface="+mj-ea"/>
              </a:rPr>
              <a:t>Google </a:t>
            </a:r>
            <a:r>
              <a:rPr lang="zh-CN" altLang="zh-TW" sz="2800" dirty="0" smtClean="0">
                <a:solidFill>
                  <a:schemeClr val="bg1"/>
                </a:solidFill>
                <a:latin typeface="+mj-ea"/>
                <a:ea typeface="+mj-ea"/>
              </a:rPr>
              <a:t>A</a:t>
            </a:r>
            <a:r>
              <a:rPr lang="zh-CN" altLang="zh-TW" sz="2800" dirty="0">
                <a:solidFill>
                  <a:schemeClr val="bg1"/>
                </a:solidFill>
                <a:latin typeface="+mj-ea"/>
                <a:ea typeface="+mj-ea"/>
              </a:rPr>
              <a:t>I的完全準確率為46.8% 。</a:t>
            </a:r>
            <a:endParaRPr lang="zh-TW" altLang="en-US" sz="2800" dirty="0">
              <a:solidFill>
                <a:schemeClr val="bg1"/>
              </a:solidFill>
              <a:latin typeface="+mj-ea"/>
              <a:ea typeface="+mj-ea"/>
            </a:endParaRPr>
          </a:p>
        </p:txBody>
      </p:sp>
      <p:pic>
        <p:nvPicPr>
          <p:cNvPr id="4" name="圖片 3"/>
          <p:cNvPicPr>
            <a:picLocks noChangeAspect="1"/>
          </p:cNvPicPr>
          <p:nvPr/>
        </p:nvPicPr>
        <p:blipFill>
          <a:blip r:embed="rId3"/>
          <a:stretch>
            <a:fillRect/>
          </a:stretch>
        </p:blipFill>
        <p:spPr>
          <a:xfrm>
            <a:off x="457200" y="2714619"/>
            <a:ext cx="4968552" cy="2875121"/>
          </a:xfrm>
          <a:prstGeom prst="rect">
            <a:avLst/>
          </a:prstGeom>
        </p:spPr>
      </p:pic>
      <p:pic>
        <p:nvPicPr>
          <p:cNvPr id="5" name="圖片 4"/>
          <p:cNvPicPr>
            <a:picLocks noChangeAspect="1"/>
          </p:cNvPicPr>
          <p:nvPr/>
        </p:nvPicPr>
        <p:blipFill>
          <a:blip r:embed="rId4"/>
          <a:stretch>
            <a:fillRect/>
          </a:stretch>
        </p:blipFill>
        <p:spPr>
          <a:xfrm>
            <a:off x="4564405" y="4521475"/>
            <a:ext cx="4400083" cy="2147885"/>
          </a:xfrm>
          <a:prstGeom prst="rect">
            <a:avLst/>
          </a:prstGeom>
        </p:spPr>
      </p:pic>
    </p:spTree>
    <p:extLst>
      <p:ext uri="{BB962C8B-B14F-4D97-AF65-F5344CB8AC3E}">
        <p14:creationId xmlns:p14="http://schemas.microsoft.com/office/powerpoint/2010/main" val="2552865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CN" sz="2000" dirty="0" smtClean="0"/>
              <a:t>NVIDA Co-Pilot</a:t>
            </a:r>
            <a:endParaRPr lang="zh-TW" altLang="en-US" sz="2000" dirty="0"/>
          </a:p>
        </p:txBody>
      </p:sp>
      <p:sp>
        <p:nvSpPr>
          <p:cNvPr id="6" name="內容版面配置區 5"/>
          <p:cNvSpPr>
            <a:spLocks noGrp="1"/>
          </p:cNvSpPr>
          <p:nvPr>
            <p:ph idx="1"/>
          </p:nvPr>
        </p:nvSpPr>
        <p:spPr>
          <a:xfrm>
            <a:off x="457200" y="836712"/>
            <a:ext cx="8229600" cy="4525963"/>
          </a:xfrm>
        </p:spPr>
        <p:txBody>
          <a:bodyPr/>
          <a:lstStyle/>
          <a:p>
            <a:pPr marL="0" indent="0" algn="ctr">
              <a:buNone/>
            </a:pPr>
            <a:r>
              <a:rPr lang="zh-CN" altLang="en-US" sz="4400" b="1" dirty="0">
                <a:solidFill>
                  <a:schemeClr val="bg1"/>
                </a:solidFill>
                <a:latin typeface="+mj-ea"/>
                <a:ea typeface="+mj-ea"/>
              </a:rPr>
              <a:t>車</a:t>
            </a:r>
            <a:r>
              <a:rPr lang="zh-CN" altLang="en-US" sz="4400" b="1" dirty="0" smtClean="0">
                <a:solidFill>
                  <a:schemeClr val="bg1"/>
                </a:solidFill>
                <a:latin typeface="+mj-ea"/>
                <a:ea typeface="+mj-ea"/>
              </a:rPr>
              <a:t>內智能</a:t>
            </a:r>
            <a:endParaRPr lang="en-US" altLang="zh-TW" sz="4400" b="1" dirty="0" smtClean="0">
              <a:solidFill>
                <a:schemeClr val="bg1"/>
              </a:solidFill>
              <a:latin typeface="+mj-ea"/>
              <a:ea typeface="+mj-ea"/>
            </a:endParaRPr>
          </a:p>
          <a:p>
            <a:r>
              <a:rPr lang="zh-TW" altLang="en-US" sz="1800" b="1" dirty="0" smtClean="0">
                <a:solidFill>
                  <a:schemeClr val="bg1"/>
                </a:solidFill>
                <a:latin typeface="+mj-ea"/>
                <a:ea typeface="+mj-ea"/>
              </a:rPr>
              <a:t>臉部</a:t>
            </a:r>
            <a:r>
              <a:rPr lang="zh-TW" altLang="en-US" sz="1800" b="1" dirty="0">
                <a:solidFill>
                  <a:schemeClr val="bg1"/>
                </a:solidFill>
                <a:latin typeface="+mj-ea"/>
                <a:ea typeface="+mj-ea"/>
              </a:rPr>
              <a:t>辨識</a:t>
            </a:r>
            <a:r>
              <a:rPr lang="zh-TW" altLang="en-US" sz="1800" dirty="0" smtClean="0">
                <a:solidFill>
                  <a:schemeClr val="bg1"/>
                </a:solidFill>
                <a:latin typeface="+mj-ea"/>
                <a:ea typeface="+mj-ea"/>
              </a:rPr>
              <a:t>：當發現臉部</a:t>
            </a:r>
            <a:r>
              <a:rPr lang="zh-TW" altLang="en-US" sz="1800" dirty="0">
                <a:solidFill>
                  <a:schemeClr val="bg1"/>
                </a:solidFill>
                <a:latin typeface="+mj-ea"/>
                <a:ea typeface="+mj-ea"/>
              </a:rPr>
              <a:t>表情不太正常、情緒產生波動時</a:t>
            </a:r>
            <a:r>
              <a:rPr lang="zh-TW" altLang="en-US" sz="1800" dirty="0" smtClean="0">
                <a:solidFill>
                  <a:schemeClr val="bg1"/>
                </a:solidFill>
                <a:latin typeface="+mj-ea"/>
                <a:ea typeface="+mj-ea"/>
              </a:rPr>
              <a:t>，會通知靠邊</a:t>
            </a:r>
            <a:r>
              <a:rPr lang="zh-TW" altLang="en-US" sz="1800" dirty="0">
                <a:solidFill>
                  <a:schemeClr val="bg1"/>
                </a:solidFill>
                <a:latin typeface="+mj-ea"/>
                <a:ea typeface="+mj-ea"/>
              </a:rPr>
              <a:t>停車。</a:t>
            </a:r>
          </a:p>
          <a:p>
            <a:r>
              <a:rPr lang="zh-TW" altLang="en-US" sz="1800" b="1" dirty="0">
                <a:solidFill>
                  <a:schemeClr val="bg1"/>
                </a:solidFill>
                <a:latin typeface="+mj-ea"/>
                <a:ea typeface="+mj-ea"/>
              </a:rPr>
              <a:t>頭部追蹤</a:t>
            </a:r>
            <a:r>
              <a:rPr lang="zh-TW" altLang="en-US" sz="1800" dirty="0">
                <a:solidFill>
                  <a:schemeClr val="bg1"/>
                </a:solidFill>
                <a:latin typeface="+mj-ea"/>
                <a:ea typeface="+mj-ea"/>
              </a:rPr>
              <a:t>：</a:t>
            </a:r>
            <a:r>
              <a:rPr lang="zh-TW" altLang="en-US" sz="1800" dirty="0" smtClean="0">
                <a:solidFill>
                  <a:schemeClr val="bg1"/>
                </a:solidFill>
                <a:latin typeface="+mj-ea"/>
                <a:ea typeface="+mj-ea"/>
              </a:rPr>
              <a:t>檢測頭部</a:t>
            </a:r>
            <a:r>
              <a:rPr lang="zh-TW" altLang="en-US" sz="1800" dirty="0">
                <a:solidFill>
                  <a:schemeClr val="bg1"/>
                </a:solidFill>
                <a:latin typeface="+mj-ea"/>
                <a:ea typeface="+mj-ea"/>
              </a:rPr>
              <a:t>運動，預測是否存在視覺</a:t>
            </a:r>
            <a:r>
              <a:rPr lang="zh-TW" altLang="en-US" sz="1800" dirty="0" smtClean="0">
                <a:solidFill>
                  <a:schemeClr val="bg1"/>
                </a:solidFill>
                <a:latin typeface="+mj-ea"/>
                <a:ea typeface="+mj-ea"/>
              </a:rPr>
              <a:t>死角。</a:t>
            </a:r>
            <a:endParaRPr lang="zh-TW" altLang="en-US" sz="1800" dirty="0">
              <a:solidFill>
                <a:schemeClr val="bg1"/>
              </a:solidFill>
              <a:latin typeface="+mj-ea"/>
              <a:ea typeface="+mj-ea"/>
            </a:endParaRPr>
          </a:p>
          <a:p>
            <a:r>
              <a:rPr lang="zh-TW" altLang="en-US" sz="1800" b="1" dirty="0" smtClean="0">
                <a:solidFill>
                  <a:schemeClr val="bg1"/>
                </a:solidFill>
                <a:latin typeface="+mj-ea"/>
                <a:ea typeface="+mj-ea"/>
              </a:rPr>
              <a:t>眼</a:t>
            </a:r>
            <a:r>
              <a:rPr lang="zh-CN" altLang="en-US" sz="1800" b="1" dirty="0" smtClean="0">
                <a:solidFill>
                  <a:schemeClr val="bg1"/>
                </a:solidFill>
                <a:latin typeface="+mj-ea"/>
                <a:ea typeface="+mj-ea"/>
              </a:rPr>
              <a:t>球</a:t>
            </a:r>
            <a:r>
              <a:rPr lang="zh-TW" altLang="en-US" sz="1800" b="1" dirty="0" smtClean="0">
                <a:solidFill>
                  <a:schemeClr val="bg1"/>
                </a:solidFill>
                <a:latin typeface="+mj-ea"/>
                <a:ea typeface="+mj-ea"/>
              </a:rPr>
              <a:t>追蹤</a:t>
            </a:r>
            <a:r>
              <a:rPr lang="zh-TW" altLang="en-US" sz="1800" dirty="0">
                <a:solidFill>
                  <a:schemeClr val="bg1"/>
                </a:solidFill>
                <a:latin typeface="+mj-ea"/>
                <a:ea typeface="+mj-ea"/>
              </a:rPr>
              <a:t>：檢測</a:t>
            </a:r>
            <a:r>
              <a:rPr lang="zh-TW" altLang="en-US" sz="1800" dirty="0" smtClean="0">
                <a:solidFill>
                  <a:schemeClr val="bg1"/>
                </a:solidFill>
                <a:latin typeface="+mj-ea"/>
                <a:ea typeface="+mj-ea"/>
              </a:rPr>
              <a:t>用戶視線</a:t>
            </a:r>
            <a:r>
              <a:rPr lang="zh-TW" altLang="en-US" sz="1800" dirty="0">
                <a:solidFill>
                  <a:schemeClr val="bg1"/>
                </a:solidFill>
                <a:latin typeface="+mj-ea"/>
                <a:ea typeface="+mj-ea"/>
              </a:rPr>
              <a:t>方向，</a:t>
            </a:r>
            <a:r>
              <a:rPr lang="zh-TW" altLang="en-US" sz="1800" dirty="0" smtClean="0">
                <a:solidFill>
                  <a:schemeClr val="bg1"/>
                </a:solidFill>
                <a:latin typeface="+mj-ea"/>
                <a:ea typeface="+mj-ea"/>
              </a:rPr>
              <a:t>提醒不能</a:t>
            </a:r>
            <a:r>
              <a:rPr lang="zh-TW" altLang="en-US" sz="1800" dirty="0">
                <a:solidFill>
                  <a:schemeClr val="bg1"/>
                </a:solidFill>
                <a:latin typeface="+mj-ea"/>
                <a:ea typeface="+mj-ea"/>
              </a:rPr>
              <a:t>總是注視一個</a:t>
            </a:r>
            <a:r>
              <a:rPr lang="zh-TW" altLang="en-US" sz="1800" dirty="0" smtClean="0">
                <a:solidFill>
                  <a:schemeClr val="bg1"/>
                </a:solidFill>
                <a:latin typeface="+mj-ea"/>
                <a:ea typeface="+mj-ea"/>
              </a:rPr>
              <a:t>方向。</a:t>
            </a:r>
            <a:endParaRPr lang="zh-TW" altLang="en-US" sz="1800" dirty="0">
              <a:solidFill>
                <a:schemeClr val="bg1"/>
              </a:solidFill>
              <a:latin typeface="+mj-ea"/>
              <a:ea typeface="+mj-ea"/>
            </a:endParaRPr>
          </a:p>
          <a:p>
            <a:r>
              <a:rPr lang="zh-TW" altLang="en-US" sz="2400" b="1" dirty="0">
                <a:solidFill>
                  <a:schemeClr val="bg1"/>
                </a:solidFill>
                <a:latin typeface="+mj-ea"/>
                <a:ea typeface="+mj-ea"/>
              </a:rPr>
              <a:t>唇讀</a:t>
            </a:r>
            <a:r>
              <a:rPr lang="zh-TW" altLang="en-US" sz="1800" dirty="0">
                <a:solidFill>
                  <a:schemeClr val="bg1"/>
                </a:solidFill>
                <a:latin typeface="+mj-ea"/>
                <a:ea typeface="+mj-ea"/>
              </a:rPr>
              <a:t>：當噪音較大時，透過唇讀技術可以輔助辨識用戶發出的語音指令</a:t>
            </a:r>
            <a:r>
              <a:rPr lang="zh-TW" altLang="en-US" sz="1800" dirty="0" smtClean="0">
                <a:solidFill>
                  <a:schemeClr val="bg1"/>
                </a:solidFill>
                <a:latin typeface="+mj-ea"/>
                <a:ea typeface="+mj-ea"/>
              </a:rPr>
              <a:t>。</a:t>
            </a:r>
            <a:endParaRPr lang="zh-TW" altLang="en-US" sz="1800" dirty="0">
              <a:solidFill>
                <a:schemeClr val="bg1"/>
              </a:solidFill>
              <a:latin typeface="+mj-ea"/>
              <a:ea typeface="+mj-ea"/>
            </a:endParaRPr>
          </a:p>
          <a:p>
            <a:endParaRPr lang="zh-TW" altLang="en-US" sz="1600" dirty="0">
              <a:solidFill>
                <a:schemeClr val="bg1"/>
              </a:solidFill>
              <a:latin typeface="+mj-ea"/>
              <a:ea typeface="+mj-ea"/>
            </a:endParaRPr>
          </a:p>
        </p:txBody>
      </p:sp>
      <p:pic>
        <p:nvPicPr>
          <p:cNvPr id="7" name="圖片 6"/>
          <p:cNvPicPr>
            <a:picLocks noChangeAspect="1"/>
          </p:cNvPicPr>
          <p:nvPr/>
        </p:nvPicPr>
        <p:blipFill rotWithShape="1">
          <a:blip r:embed="rId3">
            <a:extLst>
              <a:ext uri="{28A0092B-C50C-407E-A947-70E740481C1C}">
                <a14:useLocalDpi xmlns:a14="http://schemas.microsoft.com/office/drawing/2010/main" val="0"/>
              </a:ext>
            </a:extLst>
          </a:blip>
          <a:srcRect l="1963" r="4327"/>
          <a:stretch/>
        </p:blipFill>
        <p:spPr>
          <a:xfrm>
            <a:off x="35496" y="3573016"/>
            <a:ext cx="9073008" cy="2854699"/>
          </a:xfrm>
          <a:prstGeom prst="rect">
            <a:avLst/>
          </a:prstGeom>
        </p:spPr>
      </p:pic>
    </p:spTree>
    <p:extLst>
      <p:ext uri="{BB962C8B-B14F-4D97-AF65-F5344CB8AC3E}">
        <p14:creationId xmlns:p14="http://schemas.microsoft.com/office/powerpoint/2010/main" val="4282382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標題 1"/>
          <p:cNvSpPr>
            <a:spLocks noGrp="1"/>
          </p:cNvSpPr>
          <p:nvPr>
            <p:ph type="title"/>
          </p:nvPr>
        </p:nvSpPr>
        <p:spPr/>
        <p:txBody>
          <a:bodyPr/>
          <a:lstStyle/>
          <a:p>
            <a:r>
              <a:rPr lang="en-US" altLang="zh-CN" dirty="0" smtClean="0">
                <a:ea typeface="微軟正黑體" panose="020B0604030504040204" pitchFamily="34" charset="-120"/>
              </a:rPr>
              <a:t>CV + Robotics</a:t>
            </a:r>
            <a:br>
              <a:rPr lang="en-US" altLang="zh-CN" dirty="0" smtClean="0">
                <a:ea typeface="微軟正黑體" panose="020B0604030504040204" pitchFamily="34" charset="-120"/>
              </a:rPr>
            </a:br>
            <a:r>
              <a:rPr lang="en-US" altLang="zh-CN" dirty="0" smtClean="0">
                <a:ea typeface="微軟正黑體" panose="020B0604030504040204" pitchFamily="34" charset="-120"/>
              </a:rPr>
              <a:t>Vision Based Control</a:t>
            </a:r>
            <a:endParaRPr lang="zh-TW" altLang="en-US" dirty="0" smtClean="0">
              <a:ea typeface="微軟正黑體" panose="020B0604030504040204" pitchFamily="34" charset="-120"/>
            </a:endParaRPr>
          </a:p>
        </p:txBody>
      </p:sp>
      <p:pic>
        <p:nvPicPr>
          <p:cNvPr id="121859" name="圖片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9850" y="2276475"/>
            <a:ext cx="89662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65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標題 1"/>
          <p:cNvSpPr>
            <a:spLocks noGrp="1"/>
          </p:cNvSpPr>
          <p:nvPr>
            <p:ph type="title"/>
          </p:nvPr>
        </p:nvSpPr>
        <p:spPr/>
        <p:txBody>
          <a:bodyPr/>
          <a:lstStyle/>
          <a:p>
            <a:r>
              <a:rPr lang="en-US" altLang="zh-TW" dirty="0" smtClean="0">
                <a:ea typeface="微軟正黑體" panose="020B0604030504040204" pitchFamily="34" charset="-120"/>
              </a:rPr>
              <a:t>Possible Application</a:t>
            </a:r>
            <a:endParaRPr lang="zh-TW" altLang="en-US" dirty="0" smtClean="0">
              <a:ea typeface="微軟正黑體" panose="020B0604030504040204" pitchFamily="34" charset="-120"/>
            </a:endParaRPr>
          </a:p>
        </p:txBody>
      </p:sp>
      <p:pic>
        <p:nvPicPr>
          <p:cNvPr id="130051" name="內容版面配置區 3"/>
          <p:cNvPicPr>
            <a:picLocks noGrp="1" noChangeAspect="1"/>
          </p:cNvPicPr>
          <p:nvPr>
            <p:ph idx="1"/>
          </p:nvPr>
        </p:nvPicPr>
        <p:blipFill>
          <a:blip r:embed="rId2" cstate="screen">
            <a:extLst>
              <a:ext uri="{28A0092B-C50C-407E-A947-70E740481C1C}">
                <a14:useLocalDpi xmlns:a14="http://schemas.microsoft.com/office/drawing/2010/main"/>
              </a:ext>
            </a:extLst>
          </a:blip>
          <a:srcRect t="12726"/>
          <a:stretch>
            <a:fillRect/>
          </a:stretch>
        </p:blipFill>
        <p:spPr>
          <a:xfrm>
            <a:off x="466725" y="2563813"/>
            <a:ext cx="8004175" cy="3457575"/>
          </a:xfrm>
        </p:spPr>
      </p:pic>
      <p:sp>
        <p:nvSpPr>
          <p:cNvPr id="7" name="L-圖案 6"/>
          <p:cNvSpPr/>
          <p:nvPr/>
        </p:nvSpPr>
        <p:spPr bwMode="auto">
          <a:xfrm rot="18914164">
            <a:off x="2916237" y="2224978"/>
            <a:ext cx="503237" cy="358775"/>
          </a:xfrm>
          <a:prstGeom prst="corner">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1" hangingPunct="1">
              <a:defRPr/>
            </a:pPr>
            <a:endParaRPr kumimoji="1" lang="zh-TW" altLang="en-US">
              <a:solidFill>
                <a:schemeClr val="tx1"/>
              </a:solidFill>
              <a:ea typeface="新細明體" pitchFamily="-65" charset="-120"/>
              <a:cs typeface="新細明體" pitchFamily="-65" charset="-120"/>
            </a:endParaRPr>
          </a:p>
        </p:txBody>
      </p:sp>
      <p:grpSp>
        <p:nvGrpSpPr>
          <p:cNvPr id="2" name="群組 5"/>
          <p:cNvGrpSpPr>
            <a:grpSpLocks/>
          </p:cNvGrpSpPr>
          <p:nvPr/>
        </p:nvGrpSpPr>
        <p:grpSpPr bwMode="auto">
          <a:xfrm>
            <a:off x="5435600" y="819150"/>
            <a:ext cx="2520950" cy="1892300"/>
            <a:chOff x="5436096" y="819228"/>
            <a:chExt cx="2520280" cy="1892223"/>
          </a:xfrm>
        </p:grpSpPr>
        <p:pic>
          <p:nvPicPr>
            <p:cNvPr id="130054" name="圖片 18" descr="P-PR-Abnormal-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96" y="819228"/>
              <a:ext cx="2520280" cy="18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bwMode="auto">
            <a:xfrm>
              <a:off x="6804157" y="1628820"/>
              <a:ext cx="647528" cy="863565"/>
            </a:xfrm>
            <a:prstGeom prst="rect">
              <a:avLst/>
            </a:prstGeom>
            <a:noFill/>
            <a:ln w="57150">
              <a:solidFill>
                <a:schemeClr val="accent3">
                  <a:lumMod val="60000"/>
                  <a:lumOff val="4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1" hangingPunct="1">
                <a:defRPr/>
              </a:pPr>
              <a:endParaRPr kumimoji="1" lang="zh-TW" altLang="en-US">
                <a:solidFill>
                  <a:schemeClr val="tx1"/>
                </a:solidFill>
                <a:ea typeface="新細明體" pitchFamily="-65" charset="-120"/>
                <a:cs typeface="新細明體" pitchFamily="-65" charset="-120"/>
              </a:endParaRPr>
            </a:p>
          </p:txBody>
        </p:sp>
      </p:grpSp>
      <p:sp>
        <p:nvSpPr>
          <p:cNvPr id="8" name="L-圖案 7"/>
          <p:cNvSpPr/>
          <p:nvPr/>
        </p:nvSpPr>
        <p:spPr bwMode="auto">
          <a:xfrm rot="18914164">
            <a:off x="991070" y="2224978"/>
            <a:ext cx="503237" cy="358775"/>
          </a:xfrm>
          <a:prstGeom prst="corner">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1" hangingPunct="1">
              <a:defRPr/>
            </a:pPr>
            <a:endParaRPr kumimoji="1" lang="zh-TW" altLang="en-US">
              <a:solidFill>
                <a:schemeClr val="tx1"/>
              </a:solidFill>
              <a:ea typeface="新細明體" pitchFamily="-65" charset="-120"/>
              <a:cs typeface="新細明體" pitchFamily="-65" charset="-120"/>
            </a:endParaRPr>
          </a:p>
        </p:txBody>
      </p:sp>
    </p:spTree>
    <p:extLst>
      <p:ext uri="{BB962C8B-B14F-4D97-AF65-F5344CB8AC3E}">
        <p14:creationId xmlns:p14="http://schemas.microsoft.com/office/powerpoint/2010/main" val="3882565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sz="2000" dirty="0" smtClean="0"/>
              <a:t>2012 </a:t>
            </a:r>
            <a:r>
              <a:rPr lang="en-US" altLang="zh-CN" sz="2000" dirty="0" err="1" smtClean="0"/>
              <a:t>AlexNet</a:t>
            </a:r>
            <a:endParaRPr lang="zh-TW" altLang="en-US" sz="2000" dirty="0"/>
          </a:p>
        </p:txBody>
      </p:sp>
      <p:sp>
        <p:nvSpPr>
          <p:cNvPr id="7" name="內容版面配置區 6"/>
          <p:cNvSpPr>
            <a:spLocks noGrp="1"/>
          </p:cNvSpPr>
          <p:nvPr>
            <p:ph idx="1"/>
          </p:nvPr>
        </p:nvSpPr>
        <p:spPr/>
        <p:txBody>
          <a:bodyPr/>
          <a:lstStyle/>
          <a:p>
            <a:pPr marL="0" indent="0">
              <a:buNone/>
            </a:pPr>
            <a:r>
              <a:rPr lang="en-US" altLang="zh-TW" sz="2000" dirty="0" smtClean="0">
                <a:solidFill>
                  <a:schemeClr val="bg1"/>
                </a:solidFill>
              </a:rPr>
              <a:t>Lower layers</a:t>
            </a:r>
            <a:r>
              <a:rPr lang="zh-TW" altLang="en-US" sz="2000" dirty="0">
                <a:solidFill>
                  <a:schemeClr val="bg1"/>
                </a:solidFill>
              </a:rPr>
              <a:t>：</a:t>
            </a:r>
            <a:r>
              <a:rPr lang="en-US" altLang="zh-TW" sz="2000" dirty="0" smtClean="0">
                <a:solidFill>
                  <a:schemeClr val="bg1"/>
                </a:solidFill>
              </a:rPr>
              <a:t>edge, blob, texture (more general</a:t>
            </a:r>
            <a:r>
              <a:rPr lang="en-US" altLang="zh-TW" sz="2000" dirty="0">
                <a:solidFill>
                  <a:schemeClr val="bg1"/>
                </a:solidFill>
              </a:rPr>
              <a:t>)</a:t>
            </a:r>
          </a:p>
          <a:p>
            <a:pPr marL="0" indent="0">
              <a:buNone/>
            </a:pPr>
            <a:r>
              <a:rPr lang="en-US" altLang="zh-TW" sz="2000" dirty="0" smtClean="0">
                <a:solidFill>
                  <a:schemeClr val="bg1"/>
                </a:solidFill>
              </a:rPr>
              <a:t>Higher layers :object part (more specific</a:t>
            </a:r>
            <a:r>
              <a:rPr lang="en-US" altLang="zh-TW" sz="2000" dirty="0">
                <a:solidFill>
                  <a:schemeClr val="bg1"/>
                </a:solidFill>
              </a:rPr>
              <a:t>)</a:t>
            </a:r>
            <a:endParaRPr lang="zh-TW" altLang="en-US" sz="2000" dirty="0">
              <a:solidFill>
                <a:schemeClr val="bg1"/>
              </a:solidFill>
            </a:endParaRPr>
          </a:p>
        </p:txBody>
      </p:sp>
      <p:pic>
        <p:nvPicPr>
          <p:cNvPr id="4" name="圖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348880"/>
            <a:ext cx="9144000" cy="4216171"/>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66013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CN" altLang="en-US" dirty="0" smtClean="0"/>
              <a:t>自然語言處理</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42033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文本相似性分析</a:t>
            </a:r>
            <a:endParaRPr lang="zh-TW" altLang="en-US" dirty="0"/>
          </a:p>
        </p:txBody>
      </p:sp>
      <p:sp>
        <p:nvSpPr>
          <p:cNvPr id="3" name="文字版面配置區 2"/>
          <p:cNvSpPr>
            <a:spLocks noGrp="1"/>
          </p:cNvSpPr>
          <p:nvPr>
            <p:ph type="body" idx="1"/>
          </p:nvPr>
        </p:nvSpPr>
        <p:spPr/>
        <p:txBody>
          <a:bodyPr/>
          <a:lstStyle/>
          <a:p>
            <a:endParaRPr lang="zh-TW" altLang="en-US"/>
          </a:p>
        </p:txBody>
      </p:sp>
      <p:pic>
        <p:nvPicPr>
          <p:cNvPr id="4" name="圖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83968" y="5733256"/>
            <a:ext cx="4613760" cy="690265"/>
          </a:xfrm>
          <a:prstGeom prst="rect">
            <a:avLst/>
          </a:prstGeom>
        </p:spPr>
      </p:pic>
    </p:spTree>
    <p:extLst>
      <p:ext uri="{BB962C8B-B14F-4D97-AF65-F5344CB8AC3E}">
        <p14:creationId xmlns:p14="http://schemas.microsoft.com/office/powerpoint/2010/main" val="2506312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標題 1"/>
          <p:cNvSpPr>
            <a:spLocks noGrp="1"/>
          </p:cNvSpPr>
          <p:nvPr>
            <p:ph type="title"/>
          </p:nvPr>
        </p:nvSpPr>
        <p:spPr/>
        <p:txBody>
          <a:bodyPr/>
          <a:lstStyle/>
          <a:p>
            <a:r>
              <a:rPr lang="en-US" altLang="zh-CN" sz="2000" dirty="0" smtClean="0"/>
              <a:t>A.I. </a:t>
            </a:r>
            <a:r>
              <a:rPr lang="zh-CN" altLang="en-US" sz="2000" dirty="0" smtClean="0"/>
              <a:t>核心問題與發展技術</a:t>
            </a:r>
            <a:endParaRPr lang="zh-TW" altLang="en-US" sz="2000" dirty="0" smtClean="0"/>
          </a:p>
        </p:txBody>
      </p:sp>
      <p:pic>
        <p:nvPicPr>
          <p:cNvPr id="88067" name="圖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900" y="2060575"/>
            <a:ext cx="7321550"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圓角矩形 2"/>
          <p:cNvSpPr>
            <a:spLocks noChangeArrowheads="1"/>
          </p:cNvSpPr>
          <p:nvPr/>
        </p:nvSpPr>
        <p:spPr bwMode="auto">
          <a:xfrm>
            <a:off x="5363368" y="2924621"/>
            <a:ext cx="2881313" cy="360363"/>
          </a:xfrm>
          <a:prstGeom prst="roundRect">
            <a:avLst>
              <a:gd name="adj" fmla="val 16667"/>
            </a:avLst>
          </a:prstGeom>
          <a:solidFill>
            <a:srgbClr val="06CAF5"/>
          </a:solidFill>
          <a:ln>
            <a:noFill/>
          </a:ln>
          <a:extLst>
            <a:ext uri="{91240B29-F687-4F45-9708-019B960494DF}">
              <a14:hiddenLine xmlns:a14="http://schemas.microsoft.com/office/drawing/2010/main" w="9525" algn="ctr">
                <a:solidFill>
                  <a:srgbClr val="000000"/>
                </a:solidFill>
                <a:round/>
                <a:headEnd/>
                <a:tailEnd/>
              </a14:hiddenLine>
            </a:ext>
          </a:extLst>
        </p:spPr>
        <p:txBody>
          <a:bodyPr lIns="45720" tIns="0" rIns="0" bIns="0"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kumimoji="1" lang="zh-CN" altLang="en-US" dirty="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規劃、學習</a:t>
            </a:r>
            <a:r>
              <a:rPr kumimoji="1" lang="en-US" altLang="zh-CN" dirty="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&gt;&gt;{</a:t>
            </a:r>
            <a:r>
              <a:rPr kumimoji="1" lang="zh-CN" altLang="en-US" dirty="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類神經網路</a:t>
            </a:r>
            <a:r>
              <a:rPr kumimoji="1" lang="en-US" altLang="zh-CN" dirty="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a:t>
            </a:r>
            <a:endParaRPr kumimoji="1" lang="zh-TW" altLang="en-US" dirty="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endParaRPr>
          </a:p>
        </p:txBody>
      </p:sp>
      <p:sp>
        <p:nvSpPr>
          <p:cNvPr id="88069" name="圓角矩形 6"/>
          <p:cNvSpPr>
            <a:spLocks noChangeArrowheads="1"/>
          </p:cNvSpPr>
          <p:nvPr/>
        </p:nvSpPr>
        <p:spPr bwMode="auto">
          <a:xfrm>
            <a:off x="4500563" y="5445224"/>
            <a:ext cx="3816350" cy="360362"/>
          </a:xfrm>
          <a:prstGeom prst="roundRect">
            <a:avLst>
              <a:gd name="adj" fmla="val 16667"/>
            </a:avLst>
          </a:prstGeom>
          <a:solidFill>
            <a:srgbClr val="06CAF5"/>
          </a:solidFill>
          <a:ln>
            <a:noFill/>
          </a:ln>
          <a:extLst>
            <a:ext uri="{91240B29-F687-4F45-9708-019B960494DF}">
              <a14:hiddenLine xmlns:a14="http://schemas.microsoft.com/office/drawing/2010/main" w="9525" algn="ctr">
                <a:solidFill>
                  <a:srgbClr val="000000"/>
                </a:solidFill>
                <a:round/>
                <a:headEnd/>
                <a:tailEnd/>
              </a14:hiddenLine>
            </a:ext>
          </a:extLst>
        </p:spPr>
        <p:txBody>
          <a:bodyPr lIns="45720" tIns="0" rIns="0" bIns="0"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kumimoji="1" lang="zh-CN" altLang="en-US">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移動、控制</a:t>
            </a:r>
            <a:r>
              <a:rPr kumimoji="1" lang="en-US" altLang="zh-CN">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&gt;&gt;{</a:t>
            </a:r>
            <a:r>
              <a:rPr kumimoji="1" lang="zh-CN" altLang="en-US">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機器人學、</a:t>
            </a:r>
            <a:r>
              <a:rPr kumimoji="1" lang="zh-CN" altLang="en-US" b="1">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電腦視覺</a:t>
            </a:r>
            <a:r>
              <a:rPr kumimoji="1" lang="en-US" altLang="zh-CN">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a:t>
            </a:r>
            <a:endParaRPr kumimoji="1" lang="zh-TW" altLang="en-US">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endParaRPr>
          </a:p>
        </p:txBody>
      </p:sp>
      <p:sp>
        <p:nvSpPr>
          <p:cNvPr id="88071" name="圓角矩形 7"/>
          <p:cNvSpPr>
            <a:spLocks noChangeArrowheads="1"/>
          </p:cNvSpPr>
          <p:nvPr/>
        </p:nvSpPr>
        <p:spPr bwMode="auto">
          <a:xfrm>
            <a:off x="1835696" y="4365277"/>
            <a:ext cx="3168352" cy="935931"/>
          </a:xfrm>
          <a:prstGeom prst="roundRect">
            <a:avLst>
              <a:gd name="adj" fmla="val 6718"/>
            </a:avLst>
          </a:prstGeom>
          <a:solidFill>
            <a:srgbClr val="06CAF5"/>
          </a:solidFill>
          <a:ln>
            <a:noFill/>
          </a:ln>
          <a:extLst>
            <a:ext uri="{91240B29-F687-4F45-9708-019B960494DF}">
              <a14:hiddenLine xmlns:a14="http://schemas.microsoft.com/office/drawing/2010/main" w="9525" algn="ctr">
                <a:solidFill>
                  <a:srgbClr val="000000"/>
                </a:solidFill>
                <a:round/>
                <a:headEnd/>
                <a:tailEnd/>
              </a14:hiddenLine>
            </a:ext>
          </a:extLst>
        </p:spPr>
        <p:txBody>
          <a:bodyPr lIns="45720" tIns="0" rIns="0" bIns="0"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kumimoji="1" lang="zh-CN" altLang="en-US" dirty="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 感知</a:t>
            </a:r>
            <a:r>
              <a:rPr kumimoji="1" lang="en-US" altLang="zh-CN"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&gt;&gt;</a:t>
            </a:r>
          </a:p>
          <a:p>
            <a:pPr eaLnBrk="1" hangingPunct="1"/>
            <a:r>
              <a:rPr kumimoji="1" lang="en-US" altLang="zh-CN"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a:t>
            </a:r>
            <a:r>
              <a:rPr kumimoji="1" lang="zh-CN" altLang="en-US"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聽說</a:t>
            </a:r>
            <a:r>
              <a:rPr kumimoji="1" lang="en-US" altLang="zh-CN"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a:t>
            </a:r>
            <a:r>
              <a:rPr kumimoji="1" lang="zh-CN" altLang="en-US"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語音辨識</a:t>
            </a:r>
            <a:r>
              <a:rPr kumimoji="1" lang="en-US" altLang="zh-CN"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a:t>
            </a:r>
            <a:r>
              <a:rPr kumimoji="1" lang="zh-CN" altLang="en-US"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生成</a:t>
            </a:r>
            <a:endParaRPr kumimoji="1" lang="en-US" altLang="zh-CN"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endParaRPr>
          </a:p>
          <a:p>
            <a:pPr eaLnBrk="1" hangingPunct="1"/>
            <a:r>
              <a:rPr kumimoji="1" lang="zh-CN" altLang="en-US"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看</a:t>
            </a:r>
            <a:r>
              <a:rPr kumimoji="1" lang="en-US" altLang="zh-CN"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a:t>
            </a:r>
            <a:r>
              <a:rPr kumimoji="1" lang="zh-CN" altLang="en-US"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人體、物體、動作辨識</a:t>
            </a:r>
            <a:r>
              <a:rPr kumimoji="1" lang="en-US" altLang="zh-CN" dirty="0" smtClean="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rPr>
              <a:t>}</a:t>
            </a:r>
            <a:endParaRPr kumimoji="1" lang="zh-TW" altLang="en-US" dirty="0">
              <a:solidFill>
                <a:schemeClr val="bg1"/>
              </a:solidFill>
              <a:latin typeface="微軟正黑體" panose="020B0604030504040204" pitchFamily="34" charset="-120"/>
              <a:ea typeface="微軟正黑體" panose="020B0604030504040204" pitchFamily="34" charset="-120"/>
              <a:cs typeface="新細明體" panose="02020500000000000000" pitchFamily="18" charset="-120"/>
            </a:endParaRPr>
          </a:p>
        </p:txBody>
      </p:sp>
      <p:sp>
        <p:nvSpPr>
          <p:cNvPr id="88073" name="圓角矩形 8"/>
          <p:cNvSpPr>
            <a:spLocks noChangeArrowheads="1"/>
          </p:cNvSpPr>
          <p:nvPr/>
        </p:nvSpPr>
        <p:spPr bwMode="auto">
          <a:xfrm>
            <a:off x="706438" y="3213100"/>
            <a:ext cx="3073400" cy="360363"/>
          </a:xfrm>
          <a:prstGeom prst="roundRect">
            <a:avLst>
              <a:gd name="adj" fmla="val 16667"/>
            </a:avLst>
          </a:prstGeom>
          <a:ln>
            <a:solidFill>
              <a:srgbClr val="06CAF5"/>
            </a:solidFill>
          </a:ln>
          <a:extLst/>
        </p:spPr>
        <p:style>
          <a:lnRef idx="2">
            <a:schemeClr val="accent5"/>
          </a:lnRef>
          <a:fillRef idx="1">
            <a:schemeClr val="lt1"/>
          </a:fillRef>
          <a:effectRef idx="0">
            <a:schemeClr val="accent5"/>
          </a:effectRef>
          <a:fontRef idx="minor">
            <a:schemeClr val="dk1"/>
          </a:fontRef>
        </p:style>
        <p:txBody>
          <a:bodyPr lIns="0" tIns="0" rIns="0" bIns="0"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kumimoji="1" lang="zh-CN" altLang="en-US" dirty="0">
                <a:solidFill>
                  <a:srgbClr val="00B0F0"/>
                </a:solidFill>
                <a:latin typeface="微軟正黑體" panose="020B0604030504040204" pitchFamily="34" charset="-120"/>
                <a:ea typeface="微軟正黑體" panose="020B0604030504040204" pitchFamily="34" charset="-120"/>
                <a:cs typeface="新細明體" panose="02020500000000000000" pitchFamily="18" charset="-120"/>
              </a:rPr>
              <a:t> 溝通、社交</a:t>
            </a:r>
            <a:r>
              <a:rPr kumimoji="1" lang="en-US" altLang="zh-CN" dirty="0">
                <a:solidFill>
                  <a:srgbClr val="00B0F0"/>
                </a:solidFill>
                <a:latin typeface="微軟正黑體" panose="020B0604030504040204" pitchFamily="34" charset="-120"/>
                <a:ea typeface="微軟正黑體" panose="020B0604030504040204" pitchFamily="34" charset="-120"/>
                <a:cs typeface="新細明體" panose="02020500000000000000" pitchFamily="18" charset="-120"/>
              </a:rPr>
              <a:t>&gt;&gt;{</a:t>
            </a:r>
            <a:r>
              <a:rPr kumimoji="1" lang="zh-CN" altLang="en-US" dirty="0">
                <a:solidFill>
                  <a:srgbClr val="00B0F0"/>
                </a:solidFill>
                <a:latin typeface="微軟正黑體" panose="020B0604030504040204" pitchFamily="34" charset="-120"/>
                <a:ea typeface="微軟正黑體" panose="020B0604030504040204" pitchFamily="34" charset="-120"/>
                <a:cs typeface="新細明體" panose="02020500000000000000" pitchFamily="18" charset="-120"/>
              </a:rPr>
              <a:t>智慧代理人</a:t>
            </a:r>
            <a:r>
              <a:rPr kumimoji="1" lang="en-US" altLang="zh-CN" dirty="0">
                <a:solidFill>
                  <a:srgbClr val="00B0F0"/>
                </a:solidFill>
                <a:latin typeface="微軟正黑體" panose="020B0604030504040204" pitchFamily="34" charset="-120"/>
                <a:ea typeface="微軟正黑體" panose="020B0604030504040204" pitchFamily="34" charset="-120"/>
                <a:cs typeface="新細明體" panose="02020500000000000000" pitchFamily="18" charset="-120"/>
              </a:rPr>
              <a:t>}</a:t>
            </a:r>
            <a:endParaRPr kumimoji="1" lang="zh-TW" altLang="en-US" dirty="0">
              <a:solidFill>
                <a:srgbClr val="00B0F0"/>
              </a:solidFill>
              <a:latin typeface="微軟正黑體" panose="020B0604030504040204" pitchFamily="34" charset="-120"/>
              <a:ea typeface="微軟正黑體" panose="020B0604030504040204" pitchFamily="34" charset="-120"/>
              <a:cs typeface="新細明體" panose="02020500000000000000" pitchFamily="18" charset="-120"/>
            </a:endParaRPr>
          </a:p>
        </p:txBody>
      </p:sp>
      <p:sp>
        <p:nvSpPr>
          <p:cNvPr id="88074" name="圓角矩形 9"/>
          <p:cNvSpPr>
            <a:spLocks noChangeArrowheads="1"/>
          </p:cNvSpPr>
          <p:nvPr/>
        </p:nvSpPr>
        <p:spPr bwMode="auto">
          <a:xfrm>
            <a:off x="1403350" y="2420938"/>
            <a:ext cx="3073400" cy="360362"/>
          </a:xfrm>
          <a:prstGeom prst="roundRect">
            <a:avLst>
              <a:gd name="adj" fmla="val 16667"/>
            </a:avLst>
          </a:prstGeom>
          <a:ln>
            <a:solidFill>
              <a:srgbClr val="06CAF5"/>
            </a:solidFill>
          </a:ln>
          <a:extLst/>
        </p:spPr>
        <p:style>
          <a:lnRef idx="2">
            <a:schemeClr val="accent5"/>
          </a:lnRef>
          <a:fillRef idx="1">
            <a:schemeClr val="lt1"/>
          </a:fillRef>
          <a:effectRef idx="0">
            <a:schemeClr val="accent5"/>
          </a:effectRef>
          <a:fontRef idx="minor">
            <a:schemeClr val="dk1"/>
          </a:fontRef>
        </p:style>
        <p:txBody>
          <a:bodyPr lIns="0" tIns="0" rIns="0" bIns="0"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eaLnBrk="1" hangingPunct="1"/>
            <a:r>
              <a:rPr kumimoji="1" lang="zh-CN" altLang="en-US">
                <a:solidFill>
                  <a:srgbClr val="00B0F0"/>
                </a:solidFill>
                <a:latin typeface="微軟正黑體" panose="020B0604030504040204" pitchFamily="34" charset="-120"/>
                <a:ea typeface="微軟正黑體" panose="020B0604030504040204" pitchFamily="34" charset="-120"/>
                <a:cs typeface="新細明體" panose="02020500000000000000" pitchFamily="18" charset="-120"/>
              </a:rPr>
              <a:t> 推理、知識</a:t>
            </a:r>
            <a:r>
              <a:rPr kumimoji="1" lang="en-US" altLang="zh-CN">
                <a:solidFill>
                  <a:srgbClr val="00B0F0"/>
                </a:solidFill>
                <a:latin typeface="微軟正黑體" panose="020B0604030504040204" pitchFamily="34" charset="-120"/>
                <a:ea typeface="微軟正黑體" panose="020B0604030504040204" pitchFamily="34" charset="-120"/>
                <a:cs typeface="新細明體" panose="02020500000000000000" pitchFamily="18" charset="-120"/>
              </a:rPr>
              <a:t>&gt;&gt;{</a:t>
            </a:r>
            <a:r>
              <a:rPr kumimoji="1" lang="zh-CN" altLang="en-US">
                <a:solidFill>
                  <a:srgbClr val="00B0F0"/>
                </a:solidFill>
                <a:latin typeface="微軟正黑體" panose="020B0604030504040204" pitchFamily="34" charset="-120"/>
                <a:ea typeface="微軟正黑體" panose="020B0604030504040204" pitchFamily="34" charset="-120"/>
                <a:cs typeface="新細明體" panose="02020500000000000000" pitchFamily="18" charset="-120"/>
              </a:rPr>
              <a:t>專家系統</a:t>
            </a:r>
            <a:r>
              <a:rPr kumimoji="1" lang="en-US" altLang="zh-CN">
                <a:solidFill>
                  <a:srgbClr val="00B0F0"/>
                </a:solidFill>
                <a:latin typeface="微軟正黑體" panose="020B0604030504040204" pitchFamily="34" charset="-120"/>
                <a:ea typeface="微軟正黑體" panose="020B0604030504040204" pitchFamily="34" charset="-120"/>
                <a:cs typeface="新細明體" panose="02020500000000000000" pitchFamily="18" charset="-120"/>
              </a:rPr>
              <a:t>}</a:t>
            </a:r>
            <a:endParaRPr kumimoji="1" lang="zh-TW" altLang="en-US">
              <a:solidFill>
                <a:srgbClr val="00B0F0"/>
              </a:solidFill>
              <a:latin typeface="微軟正黑體" panose="020B0604030504040204" pitchFamily="34" charset="-120"/>
              <a:ea typeface="微軟正黑體" panose="020B0604030504040204" pitchFamily="34" charset="-120"/>
              <a:cs typeface="新細明體" panose="02020500000000000000" pitchFamily="18" charset="-120"/>
            </a:endParaRPr>
          </a:p>
        </p:txBody>
      </p:sp>
    </p:spTree>
    <p:extLst>
      <p:ext uri="{BB962C8B-B14F-4D97-AF65-F5344CB8AC3E}">
        <p14:creationId xmlns:p14="http://schemas.microsoft.com/office/powerpoint/2010/main" val="173246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pic>
        <p:nvPicPr>
          <p:cNvPr id="6" name="圖片 5"/>
          <p:cNvPicPr>
            <a:picLocks noChangeAspect="1"/>
          </p:cNvPicPr>
          <p:nvPr/>
        </p:nvPicPr>
        <p:blipFill>
          <a:blip r:embed="rId2"/>
          <a:stretch>
            <a:fillRect/>
          </a:stretch>
        </p:blipFill>
        <p:spPr>
          <a:xfrm>
            <a:off x="-396" y="-297"/>
            <a:ext cx="9144792" cy="6858594"/>
          </a:xfrm>
          <a:prstGeom prst="rect">
            <a:avLst/>
          </a:prstGeom>
        </p:spPr>
      </p:pic>
    </p:spTree>
    <p:extLst>
      <p:ext uri="{BB962C8B-B14F-4D97-AF65-F5344CB8AC3E}">
        <p14:creationId xmlns:p14="http://schemas.microsoft.com/office/powerpoint/2010/main" val="755185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396" y="-297"/>
            <a:ext cx="9144792" cy="6858594"/>
          </a:xfrm>
          <a:prstGeom prst="rect">
            <a:avLst/>
          </a:prstGeom>
        </p:spPr>
      </p:pic>
    </p:spTree>
    <p:extLst>
      <p:ext uri="{BB962C8B-B14F-4D97-AF65-F5344CB8AC3E}">
        <p14:creationId xmlns:p14="http://schemas.microsoft.com/office/powerpoint/2010/main" val="845026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文本摘要</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943519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69261"/>
            <a:ext cx="9144000" cy="5319478"/>
          </a:xfrm>
          <a:prstGeom prst="rect">
            <a:avLst/>
          </a:prstGeom>
        </p:spPr>
      </p:pic>
      <p:pic>
        <p:nvPicPr>
          <p:cNvPr id="2" name="圖片 1"/>
          <p:cNvPicPr>
            <a:picLocks noChangeAspect="1"/>
          </p:cNvPicPr>
          <p:nvPr/>
        </p:nvPicPr>
        <p:blipFill>
          <a:blip r:embed="rId4"/>
          <a:stretch>
            <a:fillRect/>
          </a:stretch>
        </p:blipFill>
        <p:spPr>
          <a:xfrm>
            <a:off x="-396" y="-297"/>
            <a:ext cx="9144792" cy="6858594"/>
          </a:xfrm>
          <a:prstGeom prst="rect">
            <a:avLst/>
          </a:prstGeom>
        </p:spPr>
      </p:pic>
    </p:spTree>
    <p:extLst>
      <p:ext uri="{BB962C8B-B14F-4D97-AF65-F5344CB8AC3E}">
        <p14:creationId xmlns:p14="http://schemas.microsoft.com/office/powerpoint/2010/main" val="1465538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CN" altLang="en-US" dirty="0" smtClean="0"/>
              <a:t>篇章理解</a:t>
            </a:r>
            <a:endParaRPr lang="zh-TW" altLang="en-US" dirty="0"/>
          </a:p>
        </p:txBody>
      </p:sp>
      <p:sp>
        <p:nvSpPr>
          <p:cNvPr id="7" name="文字版面配置區 6"/>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87602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a:solidFill>
                  <a:schemeClr val="bg1"/>
                </a:solidFill>
                <a:latin typeface="+mj-ea"/>
                <a:ea typeface="+mj-ea"/>
              </a:rPr>
              <a:t>2016</a:t>
            </a:r>
            <a:r>
              <a:rPr lang="zh-TW" altLang="en-US" dirty="0">
                <a:solidFill>
                  <a:schemeClr val="bg1"/>
                </a:solidFill>
                <a:latin typeface="+mj-ea"/>
                <a:ea typeface="+mj-ea"/>
              </a:rPr>
              <a:t>年</a:t>
            </a:r>
            <a:r>
              <a:rPr lang="en-US" altLang="zh-TW" dirty="0">
                <a:solidFill>
                  <a:schemeClr val="bg1"/>
                </a:solidFill>
                <a:latin typeface="+mj-ea"/>
                <a:ea typeface="+mj-ea"/>
              </a:rPr>
              <a:t>3</a:t>
            </a:r>
            <a:r>
              <a:rPr lang="zh-TW" altLang="en-US" dirty="0" smtClean="0">
                <a:solidFill>
                  <a:schemeClr val="bg1"/>
                </a:solidFill>
                <a:latin typeface="+mj-ea"/>
                <a:ea typeface="+mj-ea"/>
              </a:rPr>
              <a:t>月一個</a:t>
            </a:r>
            <a:r>
              <a:rPr lang="zh-TW" altLang="en-US" dirty="0">
                <a:solidFill>
                  <a:schemeClr val="bg1"/>
                </a:solidFill>
                <a:latin typeface="+mj-ea"/>
                <a:ea typeface="+mj-ea"/>
              </a:rPr>
              <a:t>能夠閱讀幾百個</a:t>
            </a:r>
            <a:r>
              <a:rPr lang="zh-TW" altLang="en-US" dirty="0">
                <a:solidFill>
                  <a:srgbClr val="FFFF00"/>
                </a:solidFill>
                <a:latin typeface="+mj-ea"/>
                <a:ea typeface="+mj-ea"/>
              </a:rPr>
              <a:t>童話故事</a:t>
            </a:r>
            <a:r>
              <a:rPr lang="zh-TW" altLang="en-US" dirty="0">
                <a:solidFill>
                  <a:schemeClr val="bg1"/>
                </a:solidFill>
                <a:latin typeface="+mj-ea"/>
                <a:ea typeface="+mj-ea"/>
              </a:rPr>
              <a:t>的算法</a:t>
            </a:r>
            <a:r>
              <a:rPr lang="zh-TW" altLang="en-US" dirty="0" smtClean="0">
                <a:solidFill>
                  <a:schemeClr val="bg1"/>
                </a:solidFill>
                <a:latin typeface="+mj-ea"/>
                <a:ea typeface="+mj-ea"/>
              </a:rPr>
              <a:t>。該</a:t>
            </a:r>
            <a:r>
              <a:rPr lang="zh-TW" altLang="en-US" dirty="0">
                <a:solidFill>
                  <a:schemeClr val="bg1"/>
                </a:solidFill>
                <a:latin typeface="+mj-ea"/>
                <a:ea typeface="+mj-ea"/>
              </a:rPr>
              <a:t>算法可以正確地回答算法並不熟悉文本的</a:t>
            </a:r>
            <a:r>
              <a:rPr lang="zh-TW" altLang="en-US" dirty="0">
                <a:solidFill>
                  <a:srgbClr val="FFFF00"/>
                </a:solidFill>
                <a:latin typeface="+mj-ea"/>
                <a:ea typeface="+mj-ea"/>
              </a:rPr>
              <a:t>多選題</a:t>
            </a:r>
            <a:r>
              <a:rPr lang="zh-TW" altLang="en-US" dirty="0">
                <a:solidFill>
                  <a:schemeClr val="bg1"/>
                </a:solidFill>
                <a:latin typeface="+mj-ea"/>
                <a:ea typeface="+mj-ea"/>
              </a:rPr>
              <a:t>，準確率超過</a:t>
            </a:r>
            <a:r>
              <a:rPr lang="en-US" altLang="zh-TW" dirty="0">
                <a:solidFill>
                  <a:schemeClr val="bg1"/>
                </a:solidFill>
                <a:latin typeface="+mj-ea"/>
                <a:ea typeface="+mj-ea"/>
              </a:rPr>
              <a:t>70% </a:t>
            </a:r>
            <a:r>
              <a:rPr lang="zh-TW" altLang="en-US" dirty="0" smtClean="0">
                <a:solidFill>
                  <a:schemeClr val="bg1"/>
                </a:solidFill>
                <a:latin typeface="+mj-ea"/>
                <a:ea typeface="+mj-ea"/>
              </a:rPr>
              <a:t>。</a:t>
            </a:r>
            <a:endParaRPr lang="en-US" altLang="zh-TW" dirty="0" smtClean="0">
              <a:solidFill>
                <a:schemeClr val="bg1"/>
              </a:solidFill>
              <a:latin typeface="+mj-ea"/>
              <a:ea typeface="+mj-ea"/>
            </a:endParaRPr>
          </a:p>
          <a:p>
            <a:r>
              <a:rPr lang="zh-TW" altLang="en-US" dirty="0" smtClean="0">
                <a:solidFill>
                  <a:schemeClr val="bg1"/>
                </a:solidFill>
                <a:latin typeface="+mj-ea"/>
                <a:ea typeface="+mj-ea"/>
              </a:rPr>
              <a:t>在</a:t>
            </a:r>
            <a:r>
              <a:rPr lang="en-US" altLang="zh-TW" dirty="0">
                <a:solidFill>
                  <a:schemeClr val="bg1"/>
                </a:solidFill>
                <a:latin typeface="+mj-ea"/>
                <a:ea typeface="+mj-ea"/>
              </a:rPr>
              <a:t>《</a:t>
            </a:r>
            <a:r>
              <a:rPr lang="zh-TW" altLang="en-US" dirty="0">
                <a:solidFill>
                  <a:srgbClr val="FFFF00"/>
                </a:solidFill>
                <a:latin typeface="+mj-ea"/>
                <a:ea typeface="+mj-ea"/>
              </a:rPr>
              <a:t>哈利波特和魔法石</a:t>
            </a:r>
            <a:r>
              <a:rPr lang="en-US" altLang="zh-TW" dirty="0">
                <a:solidFill>
                  <a:schemeClr val="bg1"/>
                </a:solidFill>
                <a:latin typeface="+mj-ea"/>
                <a:ea typeface="+mj-ea"/>
              </a:rPr>
              <a:t>》</a:t>
            </a:r>
            <a:r>
              <a:rPr lang="zh-TW" altLang="en-US" dirty="0">
                <a:solidFill>
                  <a:schemeClr val="bg1"/>
                </a:solidFill>
                <a:latin typeface="+mj-ea"/>
                <a:ea typeface="+mj-ea"/>
              </a:rPr>
              <a:t>上進行測試</a:t>
            </a:r>
            <a:r>
              <a:rPr lang="zh-TW" altLang="en-US" dirty="0" smtClean="0">
                <a:solidFill>
                  <a:schemeClr val="bg1"/>
                </a:solidFill>
                <a:latin typeface="+mj-ea"/>
                <a:ea typeface="+mj-ea"/>
              </a:rPr>
              <a:t>，這一</a:t>
            </a:r>
            <a:r>
              <a:rPr lang="zh-TW" altLang="en-US" dirty="0">
                <a:solidFill>
                  <a:schemeClr val="bg1"/>
                </a:solidFill>
                <a:latin typeface="+mj-ea"/>
                <a:ea typeface="+mj-ea"/>
              </a:rPr>
              <a:t>成績，比使用深度學習方法前提高 </a:t>
            </a:r>
            <a:r>
              <a:rPr lang="en-US" altLang="zh-TW" dirty="0">
                <a:solidFill>
                  <a:schemeClr val="bg1"/>
                </a:solidFill>
                <a:latin typeface="+mj-ea"/>
                <a:ea typeface="+mj-ea"/>
              </a:rPr>
              <a:t>15%</a:t>
            </a:r>
            <a:r>
              <a:rPr lang="zh-TW" altLang="en-US" dirty="0">
                <a:solidFill>
                  <a:schemeClr val="bg1"/>
                </a:solidFill>
                <a:latin typeface="+mj-ea"/>
                <a:ea typeface="+mj-ea"/>
              </a:rPr>
              <a:t>。也比最好的人工編碼解決方案好</a:t>
            </a:r>
            <a:r>
              <a:rPr lang="en-US" altLang="zh-TW" dirty="0">
                <a:solidFill>
                  <a:schemeClr val="bg1"/>
                </a:solidFill>
                <a:latin typeface="+mj-ea"/>
                <a:ea typeface="+mj-ea"/>
              </a:rPr>
              <a:t>2%</a:t>
            </a:r>
            <a:r>
              <a:rPr lang="zh-TW" altLang="en-US" dirty="0" smtClean="0">
                <a:solidFill>
                  <a:schemeClr val="bg1"/>
                </a:solidFill>
                <a:latin typeface="+mj-ea"/>
                <a:ea typeface="+mj-ea"/>
              </a:rPr>
              <a:t>。</a:t>
            </a:r>
            <a:r>
              <a:rPr lang="zh-TW" altLang="en-US" dirty="0">
                <a:solidFill>
                  <a:schemeClr val="bg1"/>
                </a:solidFill>
                <a:latin typeface="+mj-ea"/>
                <a:ea typeface="+mj-ea"/>
              </a:rPr>
              <a:t/>
            </a:r>
            <a:br>
              <a:rPr lang="zh-TW" altLang="en-US" dirty="0">
                <a:solidFill>
                  <a:schemeClr val="bg1"/>
                </a:solidFill>
                <a:latin typeface="+mj-ea"/>
                <a:ea typeface="+mj-ea"/>
              </a:rPr>
            </a:br>
            <a:r>
              <a:rPr lang="zh-TW" altLang="en-US" dirty="0">
                <a:solidFill>
                  <a:schemeClr val="bg1"/>
                </a:solidFill>
                <a:latin typeface="+mj-ea"/>
                <a:ea typeface="+mj-ea"/>
              </a:rPr>
              <a:t/>
            </a:r>
            <a:br>
              <a:rPr lang="zh-TW" altLang="en-US" dirty="0">
                <a:solidFill>
                  <a:schemeClr val="bg1"/>
                </a:solidFill>
                <a:latin typeface="+mj-ea"/>
                <a:ea typeface="+mj-ea"/>
              </a:rPr>
            </a:br>
            <a:endParaRPr lang="zh-TW" altLang="en-US" dirty="0">
              <a:solidFill>
                <a:schemeClr val="bg1"/>
              </a:solidFill>
              <a:latin typeface="+mj-ea"/>
              <a:ea typeface="+mj-ea"/>
            </a:endParaRPr>
          </a:p>
        </p:txBody>
      </p:sp>
      <p:sp>
        <p:nvSpPr>
          <p:cNvPr id="6" name="標題 5"/>
          <p:cNvSpPr>
            <a:spLocks noGrp="1"/>
          </p:cNvSpPr>
          <p:nvPr>
            <p:ph type="title"/>
          </p:nvPr>
        </p:nvSpPr>
        <p:spPr/>
        <p:txBody>
          <a:bodyPr/>
          <a:lstStyle/>
          <a:p>
            <a:r>
              <a:rPr lang="en-US" altLang="zh-CN" dirty="0" err="1" smtClean="0"/>
              <a:t>Maluuba</a:t>
            </a:r>
            <a:endParaRPr lang="zh-TW" altLang="en-US" dirty="0"/>
          </a:p>
        </p:txBody>
      </p:sp>
      <p:pic>
        <p:nvPicPr>
          <p:cNvPr id="1028" name="Picture 4" descr="Maluub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226" y="5602064"/>
            <a:ext cx="2527574" cy="6971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9009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i1.read01.com/uploads/0FbZOC9Wj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5536" y="900935"/>
            <a:ext cx="8208912" cy="5768425"/>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smtClean="0"/>
              <a:t>Query</a:t>
            </a:r>
            <a:r>
              <a:rPr lang="zh-CN" altLang="en-US" dirty="0" smtClean="0"/>
              <a:t>理解</a:t>
            </a:r>
            <a:endParaRPr lang="zh-TW" altLang="en-US" dirty="0"/>
          </a:p>
        </p:txBody>
      </p:sp>
    </p:spTree>
    <p:extLst>
      <p:ext uri="{BB962C8B-B14F-4D97-AF65-F5344CB8AC3E}">
        <p14:creationId xmlns:p14="http://schemas.microsoft.com/office/powerpoint/2010/main" val="4123628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語義理解</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528" y="1556792"/>
            <a:ext cx="8164778" cy="4104456"/>
          </a:xfrm>
          <a:prstGeom prst="rect">
            <a:avLst/>
          </a:prstGeom>
        </p:spPr>
      </p:pic>
    </p:spTree>
    <p:extLst>
      <p:ext uri="{BB962C8B-B14F-4D97-AF65-F5344CB8AC3E}">
        <p14:creationId xmlns:p14="http://schemas.microsoft.com/office/powerpoint/2010/main" val="3381019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本文理解</a:t>
            </a:r>
            <a:r>
              <a:rPr lang="en-US" altLang="zh-CN" dirty="0" smtClean="0"/>
              <a:t>-</a:t>
            </a:r>
            <a:r>
              <a:rPr lang="zh-TW" altLang="en-US" dirty="0"/>
              <a:t>主題、話題和實體</a:t>
            </a:r>
            <a:r>
              <a:rPr lang="zh-TW" altLang="en-US" dirty="0" smtClean="0"/>
              <a:t>標籤</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60" y="1126204"/>
            <a:ext cx="7963794" cy="5327132"/>
          </a:xfrm>
          <a:prstGeom prst="rect">
            <a:avLst/>
          </a:prstGeom>
        </p:spPr>
      </p:pic>
    </p:spTree>
    <p:extLst>
      <p:ext uri="{BB962C8B-B14F-4D97-AF65-F5344CB8AC3E}">
        <p14:creationId xmlns:p14="http://schemas.microsoft.com/office/powerpoint/2010/main" val="2611409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摘要回覆</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5616" y="1340768"/>
            <a:ext cx="7010400" cy="4752975"/>
          </a:xfrm>
          <a:prstGeom prst="rect">
            <a:avLst/>
          </a:prstGeom>
        </p:spPr>
      </p:pic>
    </p:spTree>
    <p:extLst>
      <p:ext uri="{BB962C8B-B14F-4D97-AF65-F5344CB8AC3E}">
        <p14:creationId xmlns:p14="http://schemas.microsoft.com/office/powerpoint/2010/main" val="1186081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smtClean="0"/>
              <a:t>AI </a:t>
            </a:r>
            <a:r>
              <a:rPr lang="zh-CN" altLang="en-US" dirty="0" smtClean="0"/>
              <a:t>主要領域</a:t>
            </a:r>
            <a:endParaRPr lang="zh-TW" altLang="en-US" dirty="0"/>
          </a:p>
        </p:txBody>
      </p:sp>
      <p:sp>
        <p:nvSpPr>
          <p:cNvPr id="3" name="內容版面配置區 2"/>
          <p:cNvSpPr>
            <a:spLocks noGrp="1"/>
          </p:cNvSpPr>
          <p:nvPr>
            <p:ph idx="1"/>
          </p:nvPr>
        </p:nvSpPr>
        <p:spPr>
          <a:xfrm>
            <a:off x="457200" y="1600200"/>
            <a:ext cx="8229600" cy="4853136"/>
          </a:xfrm>
        </p:spPr>
        <p:txBody>
          <a:bodyPr/>
          <a:lstStyle/>
          <a:p>
            <a:pPr marL="0" indent="0">
              <a:buNone/>
            </a:pPr>
            <a:r>
              <a:rPr lang="zh-CN" altLang="en-US" dirty="0" smtClean="0">
                <a:solidFill>
                  <a:schemeClr val="bg1"/>
                </a:solidFill>
                <a:latin typeface="+mj-ea"/>
                <a:ea typeface="+mj-ea"/>
              </a:rPr>
              <a:t>與人的行為相關的智能</a:t>
            </a:r>
            <a:endParaRPr lang="en-US" altLang="zh-CN" dirty="0" smtClean="0">
              <a:solidFill>
                <a:schemeClr val="bg1"/>
              </a:solidFill>
              <a:latin typeface="+mj-ea"/>
              <a:ea typeface="+mj-ea"/>
            </a:endParaRPr>
          </a:p>
          <a:p>
            <a:r>
              <a:rPr lang="en-US" altLang="zh-CN" dirty="0" smtClean="0">
                <a:solidFill>
                  <a:schemeClr val="bg1"/>
                </a:solidFill>
                <a:latin typeface="+mj-ea"/>
                <a:ea typeface="+mj-ea"/>
              </a:rPr>
              <a:t>Deep Learning</a:t>
            </a:r>
          </a:p>
          <a:p>
            <a:pPr lvl="1"/>
            <a:r>
              <a:rPr lang="zh-CN" altLang="en-US" dirty="0" smtClean="0">
                <a:solidFill>
                  <a:schemeClr val="bg1"/>
                </a:solidFill>
                <a:latin typeface="+mj-ea"/>
                <a:ea typeface="+mj-ea"/>
              </a:rPr>
              <a:t>電腦視覺 </a:t>
            </a:r>
            <a:r>
              <a:rPr lang="en-US" altLang="zh-CN" dirty="0" smtClean="0">
                <a:solidFill>
                  <a:schemeClr val="bg1"/>
                </a:solidFill>
                <a:latin typeface="+mj-ea"/>
                <a:ea typeface="+mj-ea"/>
              </a:rPr>
              <a:t>CV</a:t>
            </a:r>
          </a:p>
          <a:p>
            <a:pPr lvl="1"/>
            <a:r>
              <a:rPr lang="zh-CN" altLang="en-US" dirty="0" smtClean="0">
                <a:solidFill>
                  <a:schemeClr val="bg1"/>
                </a:solidFill>
                <a:latin typeface="+mj-ea"/>
                <a:ea typeface="+mj-ea"/>
              </a:rPr>
              <a:t>自然語言處理 </a:t>
            </a:r>
            <a:r>
              <a:rPr lang="en-US" altLang="zh-CN" dirty="0" smtClean="0">
                <a:solidFill>
                  <a:schemeClr val="bg1"/>
                </a:solidFill>
                <a:latin typeface="+mj-ea"/>
                <a:ea typeface="+mj-ea"/>
              </a:rPr>
              <a:t>NLP</a:t>
            </a:r>
          </a:p>
          <a:p>
            <a:pPr lvl="1"/>
            <a:r>
              <a:rPr lang="en-US" altLang="zh-CN" dirty="0" smtClean="0">
                <a:solidFill>
                  <a:schemeClr val="bg1"/>
                </a:solidFill>
                <a:latin typeface="+mj-ea"/>
                <a:ea typeface="+mj-ea"/>
              </a:rPr>
              <a:t>Conversation</a:t>
            </a:r>
          </a:p>
          <a:p>
            <a:r>
              <a:rPr lang="en-US" altLang="zh-CN" dirty="0" smtClean="0">
                <a:solidFill>
                  <a:schemeClr val="bg1"/>
                </a:solidFill>
                <a:latin typeface="+mj-ea"/>
                <a:ea typeface="+mj-ea"/>
              </a:rPr>
              <a:t>Machine Learning</a:t>
            </a:r>
          </a:p>
          <a:p>
            <a:pPr lvl="1"/>
            <a:r>
              <a:rPr lang="zh-CN" altLang="en-US" dirty="0" smtClean="0">
                <a:solidFill>
                  <a:schemeClr val="bg1"/>
                </a:solidFill>
                <a:latin typeface="+mj-ea"/>
                <a:ea typeface="+mj-ea"/>
              </a:rPr>
              <a:t>預測、最佳化</a:t>
            </a:r>
            <a:endParaRPr lang="en-US" altLang="zh-CN" dirty="0" smtClean="0">
              <a:solidFill>
                <a:schemeClr val="bg1"/>
              </a:solidFill>
              <a:latin typeface="+mj-ea"/>
              <a:ea typeface="+mj-ea"/>
            </a:endParaRPr>
          </a:p>
          <a:p>
            <a:r>
              <a:rPr lang="zh-CN" altLang="en-US" dirty="0" smtClean="0">
                <a:solidFill>
                  <a:schemeClr val="bg1"/>
                </a:solidFill>
                <a:latin typeface="+mj-ea"/>
                <a:ea typeface="+mj-ea"/>
              </a:rPr>
              <a:t>數據分析</a:t>
            </a:r>
            <a:endParaRPr lang="en-US" altLang="zh-CN" dirty="0" smtClean="0">
              <a:solidFill>
                <a:schemeClr val="bg1"/>
              </a:solidFill>
              <a:latin typeface="+mj-ea"/>
              <a:ea typeface="+mj-ea"/>
            </a:endParaRPr>
          </a:p>
          <a:p>
            <a:pPr lvl="1"/>
            <a:r>
              <a:rPr lang="zh-CN" altLang="en-US" dirty="0" smtClean="0">
                <a:solidFill>
                  <a:schemeClr val="bg1"/>
                </a:solidFill>
                <a:latin typeface="+mj-ea"/>
                <a:ea typeface="+mj-ea"/>
              </a:rPr>
              <a:t>預測、最佳化</a:t>
            </a:r>
            <a:endParaRPr lang="zh-TW" altLang="en-US" dirty="0">
              <a:solidFill>
                <a:schemeClr val="bg1"/>
              </a:solidFill>
              <a:latin typeface="+mj-ea"/>
              <a:ea typeface="+mj-ea"/>
            </a:endParaRPr>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67034" y="3429000"/>
            <a:ext cx="4741470" cy="3227387"/>
          </a:xfrm>
          <a:prstGeom prst="rect">
            <a:avLst/>
          </a:prstGeom>
        </p:spPr>
      </p:pic>
    </p:spTree>
    <p:extLst>
      <p:ext uri="{BB962C8B-B14F-4D97-AF65-F5344CB8AC3E}">
        <p14:creationId xmlns:p14="http://schemas.microsoft.com/office/powerpoint/2010/main" val="1292410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問答回覆</a:t>
            </a:r>
            <a:endParaRPr lang="zh-TW" altLang="en-US" dirty="0"/>
          </a:p>
        </p:txBody>
      </p:sp>
      <p:pic>
        <p:nvPicPr>
          <p:cNvPr id="10244" name="Picture 4" descr="https://i1.read01.com/uploads/0FbZOCrsa6.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544" y="1196752"/>
            <a:ext cx="8136904" cy="5239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412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0" y="1600200"/>
            <a:ext cx="8229600" cy="4525963"/>
          </a:xfrm>
          <a:prstGeom prst="rect">
            <a:avLst/>
          </a:prstGeom>
        </p:spPr>
        <p:txBody>
          <a:bodyPr/>
          <a:lstStyle/>
          <a:p>
            <a:pPr marL="0" indent="0" algn="ctr">
              <a:buNone/>
            </a:pPr>
            <a:endParaRPr lang="en-US" altLang="zh-CN" sz="6000" dirty="0" smtClean="0">
              <a:solidFill>
                <a:schemeClr val="bg1"/>
              </a:solidFill>
            </a:endParaRPr>
          </a:p>
          <a:p>
            <a:pPr marL="0" indent="0" algn="ctr">
              <a:buNone/>
            </a:pPr>
            <a:r>
              <a:rPr lang="en-US" altLang="zh-CN" sz="6000" dirty="0" smtClean="0">
                <a:solidFill>
                  <a:schemeClr val="bg1"/>
                </a:solidFill>
              </a:rPr>
              <a:t>The End</a:t>
            </a:r>
            <a:endParaRPr lang="zh-TW" altLang="en-US" sz="6000" dirty="0">
              <a:solidFill>
                <a:schemeClr val="bg1"/>
              </a:solidFill>
            </a:endParaRPr>
          </a:p>
        </p:txBody>
      </p:sp>
    </p:spTree>
    <p:extLst>
      <p:ext uri="{BB962C8B-B14F-4D97-AF65-F5344CB8AC3E}">
        <p14:creationId xmlns:p14="http://schemas.microsoft.com/office/powerpoint/2010/main" val="3988187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Data Science </a:t>
            </a:r>
            <a:r>
              <a:rPr lang="en-US" altLang="zh-CN" dirty="0"/>
              <a:t>Technologies</a:t>
            </a:r>
            <a:r>
              <a:rPr lang="en-US" altLang="zh-TW" dirty="0" smtClean="0"/>
              <a:t/>
            </a:r>
            <a:br>
              <a:rPr lang="en-US" altLang="zh-TW" dirty="0" smtClean="0"/>
            </a:br>
            <a:r>
              <a:rPr lang="en-US" altLang="zh-TW" dirty="0" smtClean="0"/>
              <a:t>Data </a:t>
            </a:r>
            <a:r>
              <a:rPr lang="en-US" altLang="zh-CN" dirty="0" smtClean="0"/>
              <a:t>Analytic</a:t>
            </a:r>
            <a:endParaRPr lang="zh-TW" altLang="en-US" dirty="0"/>
          </a:p>
        </p:txBody>
      </p:sp>
      <p:graphicFrame>
        <p:nvGraphicFramePr>
          <p:cNvPr id="6" name="內容版面配置區 4"/>
          <p:cNvGraphicFramePr>
            <a:graphicFrameLocks/>
          </p:cNvGraphicFramePr>
          <p:nvPr>
            <p:extLst/>
          </p:nvPr>
        </p:nvGraphicFramePr>
        <p:xfrm>
          <a:off x="323528" y="1391921"/>
          <a:ext cx="8568952" cy="51334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734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CN" dirty="0" smtClean="0"/>
              <a:t>Data Analysis </a:t>
            </a:r>
            <a:r>
              <a:rPr lang="zh-CN" altLang="en-US" dirty="0"/>
              <a:t>案例</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672648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3"/>
          <p:cNvSpPr>
            <a:spLocks noGrp="1"/>
          </p:cNvSpPr>
          <p:nvPr>
            <p:ph type="title"/>
          </p:nvPr>
        </p:nvSpPr>
        <p:spPr/>
        <p:txBody>
          <a:bodyPr/>
          <a:lstStyle/>
          <a:p>
            <a:r>
              <a:rPr lang="zh-TW" altLang="en-US" b="0" dirty="0" smtClean="0">
                <a:latin typeface="+mj-ea"/>
              </a:rPr>
              <a:t>沃爾瑪</a:t>
            </a:r>
            <a:r>
              <a:rPr lang="en-US" altLang="zh-TW" b="0" dirty="0" smtClean="0">
                <a:latin typeface="+mj-ea"/>
              </a:rPr>
              <a:t>20</a:t>
            </a:r>
            <a:r>
              <a:rPr lang="zh-TW" altLang="en-US" b="0" dirty="0" smtClean="0">
                <a:latin typeface="+mj-ea"/>
              </a:rPr>
              <a:t>多年前發現 尿布與啤酒</a:t>
            </a:r>
            <a:r>
              <a:rPr lang="zh-CN" altLang="en-US" b="0" dirty="0" smtClean="0">
                <a:latin typeface="+mj-ea"/>
              </a:rPr>
              <a:t>常</a:t>
            </a:r>
            <a:r>
              <a:rPr lang="zh-TW" altLang="en-US" b="0" dirty="0" smtClean="0">
                <a:latin typeface="+mj-ea"/>
              </a:rPr>
              <a:t>一併購買</a:t>
            </a:r>
            <a:r>
              <a:rPr lang="en-US" altLang="zh-TW" b="0" dirty="0" smtClean="0">
                <a:latin typeface="+mj-ea"/>
              </a:rPr>
              <a:t/>
            </a:r>
            <a:br>
              <a:rPr lang="en-US" altLang="zh-TW" b="0" dirty="0" smtClean="0">
                <a:latin typeface="+mj-ea"/>
              </a:rPr>
            </a:br>
            <a:r>
              <a:rPr lang="zh-TW" altLang="en-US" b="0" dirty="0" smtClean="0">
                <a:latin typeface="+mj-ea"/>
              </a:rPr>
              <a:t>關聯規則</a:t>
            </a:r>
            <a:r>
              <a:rPr lang="zh-TW" altLang="en-US" dirty="0" smtClean="0">
                <a:ea typeface="微軟正黑體" panose="020B0604030504040204" pitchFamily="34" charset="-120"/>
              </a:rPr>
              <a:t/>
            </a:r>
            <a:br>
              <a:rPr lang="zh-TW" altLang="en-US" dirty="0" smtClean="0">
                <a:ea typeface="微軟正黑體" panose="020B0604030504040204" pitchFamily="34" charset="-120"/>
              </a:rPr>
            </a:br>
            <a:endParaRPr lang="zh-TW" altLang="en-US" dirty="0" smtClean="0">
              <a:ea typeface="微軟正黑體" panose="020B0604030504040204" pitchFamily="34" charset="-120"/>
            </a:endParaRPr>
          </a:p>
        </p:txBody>
      </p:sp>
      <p:pic>
        <p:nvPicPr>
          <p:cNvPr id="18435" name="圖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550" y="1622425"/>
            <a:ext cx="6950075"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116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zh-TW" noProof="1" smtClean="0">
                <a:ea typeface="微軟正黑體" panose="020B0604030504040204" pitchFamily="34" charset="-120"/>
              </a:rPr>
              <a:t>Tool Commonality:</a:t>
            </a:r>
            <a:r>
              <a:rPr lang="en-US" altLang="en-US" noProof="1" smtClean="0">
                <a:ea typeface="微軟正黑體" panose="020B0604030504040204" pitchFamily="34" charset="-120"/>
              </a:rPr>
              <a:t> </a:t>
            </a:r>
            <a:r>
              <a:rPr lang="en-US" altLang="zh-TW" noProof="1" smtClean="0">
                <a:ea typeface="微軟正黑體" panose="020B0604030504040204" pitchFamily="34" charset="-120"/>
              </a:rPr>
              <a:t>Multi-Stages/Tools</a:t>
            </a:r>
          </a:p>
        </p:txBody>
      </p:sp>
      <p:sp>
        <p:nvSpPr>
          <p:cNvPr id="8195" name="Rectangle 3"/>
          <p:cNvSpPr>
            <a:spLocks noGrp="1"/>
          </p:cNvSpPr>
          <p:nvPr>
            <p:ph idx="1"/>
          </p:nvPr>
        </p:nvSpPr>
        <p:spPr>
          <a:xfrm>
            <a:off x="468313" y="1273175"/>
            <a:ext cx="8496300" cy="5395913"/>
          </a:xfrm>
        </p:spPr>
        <p:txBody>
          <a:bodyPr/>
          <a:lstStyle/>
          <a:p>
            <a:pPr>
              <a:defRPr/>
            </a:pPr>
            <a:r>
              <a:rPr lang="en-US" altLang="zh-TW" dirty="0" smtClean="0">
                <a:ea typeface="微軟正黑體" pitchFamily="34" charset="-120"/>
              </a:rPr>
              <a:t>NG</a:t>
            </a:r>
            <a:r>
              <a:rPr lang="zh-TW" altLang="en-US" dirty="0" smtClean="0">
                <a:ea typeface="微軟正黑體" pitchFamily="34" charset="-120"/>
              </a:rPr>
              <a:t>集中性分析</a:t>
            </a:r>
            <a:endParaRPr lang="en-US" altLang="zh-TW" dirty="0" smtClean="0">
              <a:ea typeface="微軟正黑體" pitchFamily="34" charset="-120"/>
            </a:endParaRPr>
          </a:p>
          <a:p>
            <a:pPr lvl="1">
              <a:defRPr/>
            </a:pPr>
            <a:r>
              <a:rPr lang="zh-CN" altLang="en-US" dirty="0" smtClean="0">
                <a:solidFill>
                  <a:srgbClr val="00B0F0"/>
                </a:solidFill>
                <a:ea typeface="微軟正黑體" pitchFamily="34" charset="-120"/>
              </a:rPr>
              <a:t>關聯規則</a:t>
            </a:r>
            <a:r>
              <a:rPr lang="zh-CN" altLang="en-US" dirty="0" smtClean="0">
                <a:ea typeface="微軟正黑體" pitchFamily="34" charset="-120"/>
              </a:rPr>
              <a:t>分析，</a:t>
            </a:r>
            <a:r>
              <a:rPr lang="zh-TW" altLang="en-US" dirty="0" smtClean="0">
                <a:ea typeface="微軟正黑體" pitchFamily="34" charset="-120"/>
              </a:rPr>
              <a:t>發現</a:t>
            </a:r>
            <a:r>
              <a:rPr lang="en-US" altLang="zh-TW" dirty="0" smtClean="0">
                <a:ea typeface="微軟正黑體" pitchFamily="34" charset="-120"/>
              </a:rPr>
              <a:t>IEX100</a:t>
            </a:r>
            <a:r>
              <a:rPr lang="zh-TW" altLang="en-US" dirty="0" smtClean="0">
                <a:ea typeface="微軟正黑體" pitchFamily="34" charset="-120"/>
              </a:rPr>
              <a:t> </a:t>
            </a:r>
            <a:r>
              <a:rPr lang="en-US" altLang="zh-TW" dirty="0" smtClean="0">
                <a:ea typeface="微軟正黑體" pitchFamily="34" charset="-120"/>
              </a:rPr>
              <a:t>+</a:t>
            </a:r>
            <a:r>
              <a:rPr lang="zh-TW" altLang="en-US" dirty="0" smtClean="0">
                <a:ea typeface="微軟正黑體" pitchFamily="34" charset="-120"/>
              </a:rPr>
              <a:t> </a:t>
            </a:r>
            <a:r>
              <a:rPr lang="en-US" altLang="zh-TW" dirty="0" smtClean="0">
                <a:ea typeface="微軟正黑體" pitchFamily="34" charset="-120"/>
              </a:rPr>
              <a:t>WMA500</a:t>
            </a:r>
            <a:r>
              <a:rPr lang="zh-TW" altLang="en-US" dirty="0" smtClean="0">
                <a:ea typeface="微軟正黑體" pitchFamily="34" charset="-120"/>
              </a:rPr>
              <a:t>的貢獻</a:t>
            </a:r>
            <a:r>
              <a:rPr lang="zh-TW" altLang="en-US" dirty="0" smtClean="0">
                <a:solidFill>
                  <a:srgbClr val="0070C0"/>
                </a:solidFill>
                <a:ea typeface="微軟正黑體" pitchFamily="34" charset="-120"/>
              </a:rPr>
              <a:t>比單機高</a:t>
            </a:r>
            <a:r>
              <a:rPr lang="en-US" altLang="zh-TW" dirty="0" smtClean="0">
                <a:solidFill>
                  <a:srgbClr val="0070C0"/>
                </a:solidFill>
                <a:ea typeface="微軟正黑體" pitchFamily="34" charset="-120"/>
              </a:rPr>
              <a:t>(</a:t>
            </a:r>
            <a:r>
              <a:rPr lang="zh-CN" altLang="en-US" dirty="0" smtClean="0">
                <a:solidFill>
                  <a:srgbClr val="0070C0"/>
                </a:solidFill>
                <a:ea typeface="微軟正黑體" pitchFamily="34" charset="-120"/>
              </a:rPr>
              <a:t>單機多機一起比較</a:t>
            </a:r>
            <a:r>
              <a:rPr lang="en-US" altLang="zh-TW" dirty="0" smtClean="0">
                <a:solidFill>
                  <a:srgbClr val="0070C0"/>
                </a:solidFill>
                <a:ea typeface="微軟正黑體" pitchFamily="34" charset="-120"/>
              </a:rPr>
              <a:t>)</a:t>
            </a:r>
            <a:endParaRPr lang="en-US" altLang="zh-TW" dirty="0" smtClean="0">
              <a:solidFill>
                <a:srgbClr val="0070C0"/>
              </a:solidFill>
            </a:endParaRPr>
          </a:p>
          <a:p>
            <a:pPr lvl="1">
              <a:defRPr/>
            </a:pPr>
            <a:r>
              <a:rPr lang="en-US" altLang="zh-TW" dirty="0" smtClean="0"/>
              <a:t>ACIEX100-ACWMA500</a:t>
            </a:r>
            <a:r>
              <a:rPr lang="zh-TW" altLang="en-US" dirty="0" smtClean="0"/>
              <a:t>的組合</a:t>
            </a:r>
            <a:r>
              <a:rPr lang="en-US" altLang="zh-TW" dirty="0" smtClean="0">
                <a:sym typeface="Wingdings" pitchFamily="2" charset="2"/>
              </a:rPr>
              <a:t></a:t>
            </a:r>
            <a:r>
              <a:rPr lang="en-US" altLang="zh-TW" dirty="0" smtClean="0"/>
              <a:t>Data Line CD</a:t>
            </a:r>
            <a:r>
              <a:rPr lang="zh-TW" altLang="en-US" dirty="0" smtClean="0"/>
              <a:t>過細</a:t>
            </a:r>
            <a:endParaRPr lang="en-US" altLang="zh-TW" dirty="0" smtClean="0"/>
          </a:p>
          <a:p>
            <a:pPr lvl="2">
              <a:defRPr/>
            </a:pPr>
            <a:r>
              <a:rPr lang="en-US" altLang="zh-TW" dirty="0" smtClean="0"/>
              <a:t>ACIEX100</a:t>
            </a:r>
            <a:r>
              <a:rPr lang="zh-TW" altLang="en-US" dirty="0" smtClean="0"/>
              <a:t>曝光的</a:t>
            </a:r>
            <a:r>
              <a:rPr lang="en-US" altLang="zh-TW" dirty="0" smtClean="0"/>
              <a:t>CD</a:t>
            </a:r>
            <a:r>
              <a:rPr lang="zh-TW" altLang="en-US" dirty="0" smtClean="0"/>
              <a:t>較窄</a:t>
            </a:r>
            <a:endParaRPr lang="en-US" altLang="zh-TW" dirty="0" smtClean="0"/>
          </a:p>
          <a:p>
            <a:pPr lvl="2">
              <a:defRPr/>
            </a:pPr>
            <a:r>
              <a:rPr lang="en-US" altLang="zh-TW" dirty="0" smtClean="0"/>
              <a:t>ACWMA500</a:t>
            </a:r>
            <a:r>
              <a:rPr lang="zh-TW" altLang="en-US" dirty="0" smtClean="0"/>
              <a:t>蝕刻速度快</a:t>
            </a:r>
          </a:p>
          <a:p>
            <a:pPr marL="457200" lvl="1" indent="0">
              <a:buFont typeface="Wingdings" panose="05000000000000000000" pitchFamily="2" charset="2"/>
              <a:buNone/>
              <a:defRPr/>
            </a:pPr>
            <a:endParaRPr lang="en-US" altLang="zh-TW" dirty="0" smtClean="0">
              <a:ea typeface="微軟正黑體" pitchFamily="34" charset="-120"/>
            </a:endParaRPr>
          </a:p>
          <a:p>
            <a:pPr>
              <a:defRPr/>
            </a:pPr>
            <a:endParaRPr lang="en-US" altLang="zh-TW" dirty="0" smtClean="0">
              <a:ea typeface="微軟正黑體" pitchFamily="34" charset="-120"/>
            </a:endParaRPr>
          </a:p>
        </p:txBody>
      </p:sp>
      <p:pic>
        <p:nvPicPr>
          <p:cNvPr id="7270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25" y="4521071"/>
            <a:ext cx="3457079" cy="207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橢圓 25"/>
          <p:cNvSpPr>
            <a:spLocks noChangeArrowheads="1"/>
          </p:cNvSpPr>
          <p:nvPr/>
        </p:nvSpPr>
        <p:spPr bwMode="auto">
          <a:xfrm>
            <a:off x="227964" y="5300364"/>
            <a:ext cx="1727200" cy="936625"/>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l"/>
              <a:defRPr kumimoji="1" sz="2000">
                <a:solidFill>
                  <a:srgbClr val="111111"/>
                </a:solidFill>
                <a:latin typeface="Gill Sans MT" panose="020B0502020104020203" pitchFamily="34" charset="0"/>
                <a:ea typeface="微軟正黑體" panose="020B0604030504040204" pitchFamily="34" charset="-120"/>
              </a:defRPr>
            </a:lvl1pPr>
            <a:lvl2pPr marL="742950" indent="-285750">
              <a:spcBef>
                <a:spcPct val="20000"/>
              </a:spcBef>
              <a:buFont typeface="Wingdings" panose="05000000000000000000" pitchFamily="2" charset="2"/>
              <a:buChar char="l"/>
              <a:defRPr kumimoji="1" sz="1600">
                <a:solidFill>
                  <a:srgbClr val="111111"/>
                </a:solidFill>
                <a:latin typeface="Gill Sans MT" panose="020B0502020104020203" pitchFamily="34" charset="0"/>
                <a:ea typeface="微軟正黑體" panose="020B0604030504040204" pitchFamily="34" charset="-120"/>
              </a:defRPr>
            </a:lvl2pPr>
            <a:lvl3pPr marL="1143000" indent="-228600">
              <a:spcBef>
                <a:spcPct val="20000"/>
              </a:spcBef>
              <a:buFont typeface="Wingdings" panose="05000000000000000000" pitchFamily="2" charset="2"/>
              <a:buChar char="l"/>
              <a:defRPr kumimoji="1" sz="1400">
                <a:solidFill>
                  <a:srgbClr val="111111"/>
                </a:solidFill>
                <a:latin typeface="Gill Sans MT" panose="020B0502020104020203" pitchFamily="34" charset="0"/>
                <a:ea typeface="微軟正黑體" panose="020B0604030504040204" pitchFamily="34" charset="-120"/>
              </a:defRPr>
            </a:lvl3pPr>
            <a:lvl4pPr marL="1600200" indent="-228600">
              <a:spcBef>
                <a:spcPct val="20000"/>
              </a:spcBef>
              <a:buFont typeface="Wingdings" panose="05000000000000000000" pitchFamily="2" charset="2"/>
              <a:buChar char="l"/>
              <a:defRPr kumimoji="1" sz="1200">
                <a:solidFill>
                  <a:srgbClr val="111111"/>
                </a:solidFill>
                <a:latin typeface="Gill Sans MT" panose="020B0502020104020203" pitchFamily="34" charset="0"/>
                <a:ea typeface="微軟正黑體" panose="020B0604030504040204" pitchFamily="34" charset="-120"/>
              </a:defRPr>
            </a:lvl4pPr>
            <a:lvl5pPr marL="2057400" indent="-228600">
              <a:spcBef>
                <a:spcPct val="20000"/>
              </a:spcBef>
              <a:buFont typeface="Wingdings" panose="05000000000000000000" pitchFamily="2" charset="2"/>
              <a:buChar char="l"/>
              <a:defRPr kumimoji="1" sz="1000">
                <a:solidFill>
                  <a:srgbClr val="111111"/>
                </a:solidFill>
                <a:latin typeface="Gill Sans MT" panose="020B0502020104020203" pitchFamily="34" charset="0"/>
                <a:ea typeface="微軟正黑體" panose="020B0604030504040204" pitchFamily="34" charset="-120"/>
              </a:defRPr>
            </a:lvl5pPr>
            <a:lvl6pPr marL="2514600" indent="-228600" eaLnBrk="0" fontAlgn="base" hangingPunct="0">
              <a:spcBef>
                <a:spcPct val="20000"/>
              </a:spcBef>
              <a:spcAft>
                <a:spcPct val="0"/>
              </a:spcAft>
              <a:buFont typeface="Wingdings" panose="05000000000000000000" pitchFamily="2" charset="2"/>
              <a:buChar char="l"/>
              <a:defRPr kumimoji="1" sz="1000">
                <a:solidFill>
                  <a:srgbClr val="111111"/>
                </a:solidFill>
                <a:latin typeface="Gill Sans MT" panose="020B0502020104020203" pitchFamily="34" charset="0"/>
                <a:ea typeface="微軟正黑體" panose="020B0604030504040204" pitchFamily="34" charset="-120"/>
              </a:defRPr>
            </a:lvl6pPr>
            <a:lvl7pPr marL="2971800" indent="-228600" eaLnBrk="0" fontAlgn="base" hangingPunct="0">
              <a:spcBef>
                <a:spcPct val="20000"/>
              </a:spcBef>
              <a:spcAft>
                <a:spcPct val="0"/>
              </a:spcAft>
              <a:buFont typeface="Wingdings" panose="05000000000000000000" pitchFamily="2" charset="2"/>
              <a:buChar char="l"/>
              <a:defRPr kumimoji="1" sz="1000">
                <a:solidFill>
                  <a:srgbClr val="111111"/>
                </a:solidFill>
                <a:latin typeface="Gill Sans MT" panose="020B0502020104020203" pitchFamily="34" charset="0"/>
                <a:ea typeface="微軟正黑體" panose="020B0604030504040204" pitchFamily="34" charset="-120"/>
              </a:defRPr>
            </a:lvl7pPr>
            <a:lvl8pPr marL="3429000" indent="-228600" eaLnBrk="0" fontAlgn="base" hangingPunct="0">
              <a:spcBef>
                <a:spcPct val="20000"/>
              </a:spcBef>
              <a:spcAft>
                <a:spcPct val="0"/>
              </a:spcAft>
              <a:buFont typeface="Wingdings" panose="05000000000000000000" pitchFamily="2" charset="2"/>
              <a:buChar char="l"/>
              <a:defRPr kumimoji="1" sz="1000">
                <a:solidFill>
                  <a:srgbClr val="111111"/>
                </a:solidFill>
                <a:latin typeface="Gill Sans MT" panose="020B0502020104020203" pitchFamily="34" charset="0"/>
                <a:ea typeface="微軟正黑體" panose="020B0604030504040204" pitchFamily="34" charset="-120"/>
              </a:defRPr>
            </a:lvl8pPr>
            <a:lvl9pPr marL="3886200" indent="-228600" eaLnBrk="0" fontAlgn="base" hangingPunct="0">
              <a:spcBef>
                <a:spcPct val="20000"/>
              </a:spcBef>
              <a:spcAft>
                <a:spcPct val="0"/>
              </a:spcAft>
              <a:buFont typeface="Wingdings" panose="05000000000000000000" pitchFamily="2" charset="2"/>
              <a:buChar char="l"/>
              <a:defRPr kumimoji="1" sz="1000">
                <a:solidFill>
                  <a:srgbClr val="111111"/>
                </a:solidFill>
                <a:latin typeface="Gill Sans MT" panose="020B0502020104020203" pitchFamily="34" charset="0"/>
                <a:ea typeface="微軟正黑體" panose="020B0604030504040204" pitchFamily="34" charset="-120"/>
              </a:defRPr>
            </a:lvl9pPr>
          </a:lstStyle>
          <a:p>
            <a:pPr eaLnBrk="1" hangingPunct="1">
              <a:spcBef>
                <a:spcPct val="0"/>
              </a:spcBef>
              <a:buFontTx/>
              <a:buNone/>
            </a:pPr>
            <a:endParaRPr lang="zh-TW" altLang="en-US" sz="1800" smtClean="0">
              <a:solidFill>
                <a:prstClr val="black"/>
              </a:solidFill>
              <a:latin typeface="Arial" panose="020B0604020202020204" pitchFamily="34" charset="0"/>
              <a:ea typeface="新細明體" panose="02020500000000000000" pitchFamily="18" charset="-120"/>
            </a:endParaRPr>
          </a:p>
        </p:txBody>
      </p:sp>
      <p:pic>
        <p:nvPicPr>
          <p:cNvPr id="727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1475" y="4724226"/>
            <a:ext cx="49625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橢圓 27"/>
          <p:cNvSpPr>
            <a:spLocks noChangeArrowheads="1"/>
          </p:cNvSpPr>
          <p:nvPr/>
        </p:nvSpPr>
        <p:spPr bwMode="auto">
          <a:xfrm>
            <a:off x="5148263" y="5229225"/>
            <a:ext cx="1727200" cy="360363"/>
          </a:xfrm>
          <a:prstGeom prst="ellipse">
            <a:avLst/>
          </a:prstGeom>
          <a:noFill/>
          <a:ln w="9525" algn="ctr">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l"/>
              <a:defRPr kumimoji="1" sz="2000">
                <a:solidFill>
                  <a:srgbClr val="111111"/>
                </a:solidFill>
                <a:latin typeface="Gill Sans MT" panose="020B0502020104020203" pitchFamily="34" charset="0"/>
                <a:ea typeface="微軟正黑體" panose="020B0604030504040204" pitchFamily="34" charset="-120"/>
              </a:defRPr>
            </a:lvl1pPr>
            <a:lvl2pPr marL="742950" indent="-285750">
              <a:spcBef>
                <a:spcPct val="20000"/>
              </a:spcBef>
              <a:buFont typeface="Wingdings" panose="05000000000000000000" pitchFamily="2" charset="2"/>
              <a:buChar char="l"/>
              <a:defRPr kumimoji="1" sz="1600">
                <a:solidFill>
                  <a:srgbClr val="111111"/>
                </a:solidFill>
                <a:latin typeface="Gill Sans MT" panose="020B0502020104020203" pitchFamily="34" charset="0"/>
                <a:ea typeface="微軟正黑體" panose="020B0604030504040204" pitchFamily="34" charset="-120"/>
              </a:defRPr>
            </a:lvl2pPr>
            <a:lvl3pPr marL="1143000" indent="-228600">
              <a:spcBef>
                <a:spcPct val="20000"/>
              </a:spcBef>
              <a:buFont typeface="Wingdings" panose="05000000000000000000" pitchFamily="2" charset="2"/>
              <a:buChar char="l"/>
              <a:defRPr kumimoji="1" sz="1400">
                <a:solidFill>
                  <a:srgbClr val="111111"/>
                </a:solidFill>
                <a:latin typeface="Gill Sans MT" panose="020B0502020104020203" pitchFamily="34" charset="0"/>
                <a:ea typeface="微軟正黑體" panose="020B0604030504040204" pitchFamily="34" charset="-120"/>
              </a:defRPr>
            </a:lvl3pPr>
            <a:lvl4pPr marL="1600200" indent="-228600">
              <a:spcBef>
                <a:spcPct val="20000"/>
              </a:spcBef>
              <a:buFont typeface="Wingdings" panose="05000000000000000000" pitchFamily="2" charset="2"/>
              <a:buChar char="l"/>
              <a:defRPr kumimoji="1" sz="1200">
                <a:solidFill>
                  <a:srgbClr val="111111"/>
                </a:solidFill>
                <a:latin typeface="Gill Sans MT" panose="020B0502020104020203" pitchFamily="34" charset="0"/>
                <a:ea typeface="微軟正黑體" panose="020B0604030504040204" pitchFamily="34" charset="-120"/>
              </a:defRPr>
            </a:lvl4pPr>
            <a:lvl5pPr marL="2057400" indent="-228600">
              <a:spcBef>
                <a:spcPct val="20000"/>
              </a:spcBef>
              <a:buFont typeface="Wingdings" panose="05000000000000000000" pitchFamily="2" charset="2"/>
              <a:buChar char="l"/>
              <a:defRPr kumimoji="1" sz="1000">
                <a:solidFill>
                  <a:srgbClr val="111111"/>
                </a:solidFill>
                <a:latin typeface="Gill Sans MT" panose="020B0502020104020203" pitchFamily="34" charset="0"/>
                <a:ea typeface="微軟正黑體" panose="020B0604030504040204" pitchFamily="34" charset="-120"/>
              </a:defRPr>
            </a:lvl5pPr>
            <a:lvl6pPr marL="2514600" indent="-228600" eaLnBrk="0" fontAlgn="base" hangingPunct="0">
              <a:spcBef>
                <a:spcPct val="20000"/>
              </a:spcBef>
              <a:spcAft>
                <a:spcPct val="0"/>
              </a:spcAft>
              <a:buFont typeface="Wingdings" panose="05000000000000000000" pitchFamily="2" charset="2"/>
              <a:buChar char="l"/>
              <a:defRPr kumimoji="1" sz="1000">
                <a:solidFill>
                  <a:srgbClr val="111111"/>
                </a:solidFill>
                <a:latin typeface="Gill Sans MT" panose="020B0502020104020203" pitchFamily="34" charset="0"/>
                <a:ea typeface="微軟正黑體" panose="020B0604030504040204" pitchFamily="34" charset="-120"/>
              </a:defRPr>
            </a:lvl6pPr>
            <a:lvl7pPr marL="2971800" indent="-228600" eaLnBrk="0" fontAlgn="base" hangingPunct="0">
              <a:spcBef>
                <a:spcPct val="20000"/>
              </a:spcBef>
              <a:spcAft>
                <a:spcPct val="0"/>
              </a:spcAft>
              <a:buFont typeface="Wingdings" panose="05000000000000000000" pitchFamily="2" charset="2"/>
              <a:buChar char="l"/>
              <a:defRPr kumimoji="1" sz="1000">
                <a:solidFill>
                  <a:srgbClr val="111111"/>
                </a:solidFill>
                <a:latin typeface="Gill Sans MT" panose="020B0502020104020203" pitchFamily="34" charset="0"/>
                <a:ea typeface="微軟正黑體" panose="020B0604030504040204" pitchFamily="34" charset="-120"/>
              </a:defRPr>
            </a:lvl7pPr>
            <a:lvl8pPr marL="3429000" indent="-228600" eaLnBrk="0" fontAlgn="base" hangingPunct="0">
              <a:spcBef>
                <a:spcPct val="20000"/>
              </a:spcBef>
              <a:spcAft>
                <a:spcPct val="0"/>
              </a:spcAft>
              <a:buFont typeface="Wingdings" panose="05000000000000000000" pitchFamily="2" charset="2"/>
              <a:buChar char="l"/>
              <a:defRPr kumimoji="1" sz="1000">
                <a:solidFill>
                  <a:srgbClr val="111111"/>
                </a:solidFill>
                <a:latin typeface="Gill Sans MT" panose="020B0502020104020203" pitchFamily="34" charset="0"/>
                <a:ea typeface="微軟正黑體" panose="020B0604030504040204" pitchFamily="34" charset="-120"/>
              </a:defRPr>
            </a:lvl8pPr>
            <a:lvl9pPr marL="3886200" indent="-228600" eaLnBrk="0" fontAlgn="base" hangingPunct="0">
              <a:spcBef>
                <a:spcPct val="20000"/>
              </a:spcBef>
              <a:spcAft>
                <a:spcPct val="0"/>
              </a:spcAft>
              <a:buFont typeface="Wingdings" panose="05000000000000000000" pitchFamily="2" charset="2"/>
              <a:buChar char="l"/>
              <a:defRPr kumimoji="1" sz="1000">
                <a:solidFill>
                  <a:srgbClr val="111111"/>
                </a:solidFill>
                <a:latin typeface="Gill Sans MT" panose="020B0502020104020203" pitchFamily="34" charset="0"/>
                <a:ea typeface="微軟正黑體" panose="020B0604030504040204" pitchFamily="34" charset="-120"/>
              </a:defRPr>
            </a:lvl9pPr>
          </a:lstStyle>
          <a:p>
            <a:pPr eaLnBrk="1" hangingPunct="1">
              <a:spcBef>
                <a:spcPct val="0"/>
              </a:spcBef>
              <a:buFontTx/>
              <a:buNone/>
            </a:pPr>
            <a:endParaRPr lang="zh-TW" altLang="en-US" sz="1800" smtClean="0">
              <a:solidFill>
                <a:prstClr val="black"/>
              </a:solidFill>
              <a:latin typeface="Arial" panose="020B0604020202020204" pitchFamily="34" charset="0"/>
              <a:ea typeface="新細明體" panose="02020500000000000000" pitchFamily="18" charset="-120"/>
            </a:endParaRPr>
          </a:p>
        </p:txBody>
      </p:sp>
      <p:pic>
        <p:nvPicPr>
          <p:cNvPr id="7270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5868" y="2750689"/>
            <a:ext cx="7033434" cy="226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266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466725" y="341313"/>
            <a:ext cx="7705725" cy="1143000"/>
          </a:xfrm>
        </p:spPr>
        <p:txBody>
          <a:bodyPr/>
          <a:lstStyle/>
          <a:p>
            <a:pPr eaLnBrk="1" hangingPunct="1"/>
            <a:r>
              <a:rPr lang="en-US" altLang="zh-CN" dirty="0" smtClean="0">
                <a:ea typeface="微軟正黑體" panose="020B0604030504040204" pitchFamily="34" charset="-120"/>
              </a:rPr>
              <a:t>Tool Similarity</a:t>
            </a:r>
            <a:endParaRPr lang="zh-TW" altLang="en-US" dirty="0" smtClean="0">
              <a:ea typeface="微軟正黑體" panose="020B0604030504040204" pitchFamily="34" charset="-120"/>
            </a:endParaRPr>
          </a:p>
        </p:txBody>
      </p:sp>
      <p:sp>
        <p:nvSpPr>
          <p:cNvPr id="8195" name="Rectangle 3"/>
          <p:cNvSpPr>
            <a:spLocks noGrp="1" noChangeArrowheads="1"/>
          </p:cNvSpPr>
          <p:nvPr>
            <p:ph type="body" idx="4294967295"/>
          </p:nvPr>
        </p:nvSpPr>
        <p:spPr>
          <a:xfrm>
            <a:off x="179388" y="1214438"/>
            <a:ext cx="8964612" cy="1441450"/>
          </a:xfrm>
          <a:ln>
            <a:miter/>
          </a:ln>
        </p:spPr>
        <p:txBody>
          <a:bodyPr>
            <a:noAutofit/>
          </a:bodyPr>
          <a:lstStyle/>
          <a:p>
            <a:pPr eaLnBrk="1" hangingPunct="1">
              <a:defRPr/>
            </a:pPr>
            <a:r>
              <a:rPr lang="zh-TW" altLang="en-US" sz="1800" noProof="1"/>
              <a:t>功能：</a:t>
            </a:r>
            <a:endParaRPr lang="en-US" altLang="zh-TW" sz="1800" noProof="1"/>
          </a:p>
          <a:p>
            <a:pPr lvl="1" eaLnBrk="1" hangingPunct="1">
              <a:defRPr/>
            </a:pPr>
            <a:r>
              <a:rPr lang="" altLang="en-US" sz="1800" noProof="1">
                <a:sym typeface="文鼎黑體M" pitchFamily="-65" charset="-120"/>
              </a:rPr>
              <a:t>輸入：量測</a:t>
            </a:r>
            <a:r>
              <a:rPr lang="" altLang="zh-CN" sz="1800" noProof="1">
                <a:sym typeface="文鼎黑體M" pitchFamily="-65" charset="-120"/>
              </a:rPr>
              <a:t>OP_ID</a:t>
            </a:r>
            <a:r>
              <a:rPr lang="" altLang="en-US" sz="1800" noProof="1">
                <a:sym typeface="文鼎黑體M" pitchFamily="-65" charset="-120"/>
              </a:rPr>
              <a:t>、量測項目、</a:t>
            </a:r>
            <a:r>
              <a:rPr lang="" altLang="zh-CN" sz="1800" noProof="1">
                <a:sym typeface="文鼎黑體M" pitchFamily="-65" charset="-120"/>
              </a:rPr>
              <a:t>Product Code </a:t>
            </a:r>
            <a:r>
              <a:rPr lang="" altLang="en-US" sz="1800" noProof="1">
                <a:sym typeface="文鼎黑體M" pitchFamily="-65" charset="-120"/>
              </a:rPr>
              <a:t>、量測時間範圍。</a:t>
            </a:r>
            <a:endParaRPr lang="en-US" altLang="zh-TW" sz="1800" noProof="1"/>
          </a:p>
          <a:p>
            <a:pPr lvl="1" eaLnBrk="1" hangingPunct="1">
              <a:defRPr/>
            </a:pPr>
            <a:r>
              <a:rPr lang="zh-TW" altLang="en-US" sz="1800" noProof="1"/>
              <a:t>提供群集分析功能，依據各機台的量測</a:t>
            </a:r>
            <a:r>
              <a:rPr lang="en-US" altLang="zh-TW" sz="1800" noProof="1"/>
              <a:t>Map</a:t>
            </a:r>
            <a:r>
              <a:rPr lang="zh-TW" altLang="en-US" sz="1800" noProof="1"/>
              <a:t>進行分群。</a:t>
            </a:r>
            <a:endParaRPr lang="en-US" altLang="zh-TW" sz="1800" noProof="1">
              <a:solidFill>
                <a:srgbClr val="FF0000"/>
              </a:solidFill>
            </a:endParaRPr>
          </a:p>
          <a:p>
            <a:pPr lvl="1" eaLnBrk="1" hangingPunct="1">
              <a:defRPr/>
            </a:pPr>
            <a:r>
              <a:rPr lang="zh-TW" altLang="en-US" sz="1800" noProof="1"/>
              <a:t>提供</a:t>
            </a:r>
            <a:r>
              <a:rPr lang="en-US" altLang="zh-TW" sz="1800" noProof="1"/>
              <a:t>Contour Plot</a:t>
            </a:r>
            <a:r>
              <a:rPr lang="zh-TW" altLang="en-US" sz="1800" noProof="1"/>
              <a:t>，繪製每個機台的量測</a:t>
            </a:r>
            <a:r>
              <a:rPr lang="en-US" altLang="zh-TW" sz="1800" noProof="1"/>
              <a:t>Map</a:t>
            </a:r>
          </a:p>
          <a:p>
            <a:pPr lvl="1" eaLnBrk="1" hangingPunct="1">
              <a:defRPr/>
            </a:pPr>
            <a:r>
              <a:rPr lang="zh-TW" altLang="en-US" sz="1800" noProof="1"/>
              <a:t>供相關量化指標</a:t>
            </a:r>
            <a:r>
              <a:rPr lang="en-US" altLang="zh-TW" sz="1800" noProof="1"/>
              <a:t>(AVE</a:t>
            </a:r>
            <a:r>
              <a:rPr lang="zh-TW" altLang="en-US" sz="1800" noProof="1"/>
              <a:t>、</a:t>
            </a:r>
            <a:r>
              <a:rPr lang="en-US" altLang="zh-TW" sz="1800" noProof="1"/>
              <a:t>MAX</a:t>
            </a:r>
            <a:r>
              <a:rPr lang="zh-TW" altLang="en-US" sz="1800" noProof="1"/>
              <a:t>、</a:t>
            </a:r>
            <a:r>
              <a:rPr lang="en-US" altLang="zh-TW" sz="1800" noProof="1"/>
              <a:t>MIN</a:t>
            </a:r>
            <a:r>
              <a:rPr lang="zh-TW" altLang="en-US" sz="1800" noProof="1"/>
              <a:t>、</a:t>
            </a:r>
            <a:r>
              <a:rPr lang="en-US" altLang="zh-TW" sz="1800" noProof="1"/>
              <a:t>SD</a:t>
            </a:r>
            <a:r>
              <a:rPr lang="zh-TW" altLang="en-US" sz="1800" noProof="1"/>
              <a:t>、</a:t>
            </a:r>
            <a:r>
              <a:rPr lang="en-US" altLang="zh-TW" sz="1800" noProof="1"/>
              <a:t>Cpk</a:t>
            </a:r>
            <a:r>
              <a:rPr lang="zh-TW" altLang="en-US" sz="1800" noProof="1"/>
              <a:t> 、</a:t>
            </a:r>
            <a:r>
              <a:rPr lang="en-US" altLang="zh-TW" sz="1800" noProof="1"/>
              <a:t>Ca</a:t>
            </a:r>
            <a:r>
              <a:rPr lang="zh-TW" altLang="en-US" sz="1800" noProof="1"/>
              <a:t>、</a:t>
            </a:r>
            <a:r>
              <a:rPr lang="en-US" altLang="zh-TW" sz="1800" noProof="1"/>
              <a:t>Cp)</a:t>
            </a:r>
            <a:r>
              <a:rPr lang="zh-TW" altLang="en-US" sz="1800" noProof="1"/>
              <a:t>，供</a:t>
            </a:r>
            <a:r>
              <a:rPr lang="en-US" altLang="zh-TW" sz="1800" noProof="1"/>
              <a:t>User</a:t>
            </a:r>
            <a:r>
              <a:rPr lang="zh-TW" altLang="en-US" sz="1800" noProof="1"/>
              <a:t>判斷參考。</a:t>
            </a:r>
            <a:endParaRPr lang="en-US" altLang="zh-TW" sz="1800" b="1" noProof="1">
              <a:solidFill>
                <a:srgbClr val="FF0000"/>
              </a:solidFill>
              <a:effectLst>
                <a:outerShdw blurRad="38100" dist="38100" dir="2700000">
                  <a:srgbClr val="C0C0C0"/>
                </a:outerShdw>
              </a:effectLst>
            </a:endParaRPr>
          </a:p>
        </p:txBody>
      </p:sp>
      <p:pic>
        <p:nvPicPr>
          <p:cNvPr id="604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924175"/>
            <a:ext cx="3783013"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172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2_自訂設計">
  <a:themeElements>
    <a:clrScheme name="自訂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2_自訂設計">
      <a:majorFont>
        <a:latin typeface="Gill Sans MT"/>
        <a:ea typeface="微軟正黑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sz="1200" b="0" i="0" u="none" strike="noStrike" cap="none" normalizeH="0" baseline="0" dirty="0" smtClean="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大綱">
  <a:themeElements>
    <a:clrScheme name="自訂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262626"/>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2_大綱">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新細明體"/>
        <a:cs typeface=""/>
      </a:majorFont>
      <a:minorFont>
        <a:latin typeface="Arial"/>
        <a:ea typeface="新細明體"/>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2_大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2_大綱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2_大綱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2_大綱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2_大綱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2_大綱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2_大綱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2_大綱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2_大綱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2_大綱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2_大綱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2_大綱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大綱">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新細明體"/>
        <a:cs typeface=""/>
      </a:majorFont>
      <a:minorFont>
        <a:latin typeface="Arial"/>
        <a:ea typeface="新細明體"/>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大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大綱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大綱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大綱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大綱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大綱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大綱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大綱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大綱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大綱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大綱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大綱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6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_結束">
  <a:themeElements>
    <a:clrScheme name="結束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結束">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587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200" b="0" i="0" u="none" strike="noStrike" cap="none" normalizeH="0" baseline="0" smtClean="0">
            <a:ln>
              <a:noFill/>
            </a:ln>
            <a:solidFill>
              <a:srgbClr val="292929"/>
            </a:solidFill>
            <a:effectLst/>
            <a:latin typeface="Gill Sans MT" pitchFamily="34" charset="0"/>
            <a:ea typeface="微軟正黑體" pitchFamily="34" charset="-120"/>
          </a:defRPr>
        </a:defPPr>
      </a:lstStyle>
    </a:spDef>
    <a:lnDef>
      <a:spPr bwMode="auto">
        <a:xfrm>
          <a:off x="0" y="0"/>
          <a:ext cx="1" cy="1"/>
        </a:xfrm>
        <a:custGeom>
          <a:avLst/>
          <a:gdLst/>
          <a:ahLst/>
          <a:cxnLst/>
          <a:rect l="0" t="0" r="0" b="0"/>
          <a:pathLst/>
        </a:custGeom>
        <a:noFill/>
        <a:ln w="1587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200" b="0" i="0" u="none" strike="noStrike" cap="none" normalizeH="0" baseline="0" smtClean="0">
            <a:ln>
              <a:noFill/>
            </a:ln>
            <a:solidFill>
              <a:srgbClr val="292929"/>
            </a:solidFill>
            <a:effectLst/>
            <a:latin typeface="Gill Sans MT" pitchFamily="34" charset="0"/>
            <a:ea typeface="微軟正黑體" pitchFamily="34" charset="-120"/>
          </a:defRPr>
        </a:defPPr>
      </a:lstStyle>
    </a:lnDef>
  </a:objectDefaults>
  <a:extraClrSchemeLst>
    <a:extraClrScheme>
      <a:clrScheme name="結束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結束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結束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結束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結束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結束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結束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結束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結束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結束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結束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結束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7_大綱">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8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sz="1200" b="0" i="0" u="none" strike="noStrike" cap="none" normalizeH="0" baseline="0" dirty="0" smtClean="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9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sz="1200" b="0" i="0" u="none" strike="noStrike" cap="none" normalizeH="0" baseline="0" dirty="0" smtClean="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0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1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3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4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sz="1200" b="0" i="0" u="none" strike="noStrike" cap="none" normalizeH="0" baseline="0" dirty="0" smtClean="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5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sz="1200" b="0" i="0" u="none" strike="noStrike" cap="none" normalizeH="0" baseline="0" dirty="0" smtClean="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6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39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sz="1200" b="0" i="0" u="none" strike="noStrike" cap="none" normalizeH="0" baseline="0" dirty="0" smtClean="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7_大綱">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8_大綱">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9_大綱">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結束">
  <a:themeElements>
    <a:clrScheme name="1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訂設計">
      <a:majorFont>
        <a:latin typeface="Arial"/>
        <a:ea typeface="新細明體"/>
        <a:cs typeface="新細明體"/>
      </a:majorFont>
      <a:minorFont>
        <a:latin typeface="Arial"/>
        <a:ea typeface="新細明體"/>
        <a:cs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1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_自訂設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自訂設計">
      <a:majorFont>
        <a:latin typeface="Gill Sans MT"/>
        <a:ea typeface="微軟正黑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4_自訂設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自訂設計">
      <a:majorFont>
        <a:latin typeface="Gill Sans MT"/>
        <a:ea typeface="微軟正黑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0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sz="1200" b="0" i="0" u="none" strike="noStrike" cap="none" normalizeH="0" baseline="0" dirty="0" smtClean="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21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5_自訂設計">
  <a:themeElements>
    <a:clrScheme name="自訂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2_自訂設計">
      <a:majorFont>
        <a:latin typeface="Gill Sans MT"/>
        <a:ea typeface="微軟正黑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5_大綱">
  <a:themeElements>
    <a:clrScheme name="25_大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5_大綱">
      <a:majorFont>
        <a:latin typeface="Gill Sans MT"/>
        <a:ea typeface="新細明體"/>
        <a:cs typeface=""/>
      </a:majorFont>
      <a:minorFont>
        <a:latin typeface="Gill Sans MT"/>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5_大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5_大綱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5_大綱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5_大綱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5_大綱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5_大綱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5_大綱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5_大綱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5_大綱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5_大綱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5_大綱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5_大綱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大綱">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6_大綱">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 1">
      <a:majorFont>
        <a:latin typeface="Gill Sans MT"/>
        <a:ea typeface="微軟正黑體"/>
        <a:cs typeface="文鼎黑體B"/>
      </a:majorFont>
      <a:minorFont>
        <a:latin typeface="Gill Sans MT"/>
        <a:ea typeface="微軟正黑體"/>
        <a:cs typeface="文鼎黑體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7_大綱">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8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大綱">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Arial"/>
        <a:ea typeface="文鼎黑體B"/>
        <a:cs typeface="文鼎黑體B"/>
      </a:majorFont>
      <a:minorFont>
        <a:latin typeface="Arial"/>
        <a:ea typeface="文鼎黑體M"/>
        <a:cs typeface="文鼎黑體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sz="1200" b="0" i="0" u="none" strike="noStrike" cap="none" normalizeH="0" baseline="0" dirty="0" smtClean="0">
            <a:ln>
              <a:noFill/>
            </a:ln>
            <a:solidFill>
              <a:schemeClr val="tx1"/>
            </a:solidFill>
            <a:effectLst/>
            <a:latin typeface="Arial" pitchFamily="-65" charset="0"/>
            <a:ea typeface="新細明體" pitchFamily="-65" charset="-120"/>
            <a:cs typeface="新細明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TW" altLang="en-US" sz="1800" b="0" i="0" u="none" strike="noStrike" cap="none" normalizeH="0" baseline="0">
            <a:ln>
              <a:noFill/>
            </a:ln>
            <a:solidFill>
              <a:schemeClr val="tx1"/>
            </a:solidFill>
            <a:effectLst/>
            <a:latin typeface="Arial" pitchFamily="-65" charset="0"/>
            <a:ea typeface="新細明體" pitchFamily="-65" charset="-120"/>
            <a:cs typeface="新細明體" pitchFamily="-65" charset="-120"/>
          </a:defRPr>
        </a:defPPr>
      </a:lstStyle>
    </a:ln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97721</TotalTime>
  <Pages>0</Pages>
  <Words>1476</Words>
  <Characters>0</Characters>
  <Application>Microsoft Office PowerPoint</Application>
  <DocSecurity>0</DocSecurity>
  <PresentationFormat>如螢幕大小 (4:3)</PresentationFormat>
  <Lines>0</Lines>
  <Paragraphs>200</Paragraphs>
  <Slides>41</Slides>
  <Notes>20</Notes>
  <HiddenSlides>0</HiddenSlides>
  <MMClips>0</MMClips>
  <ScaleCrop>false</ScaleCrop>
  <HeadingPairs>
    <vt:vector size="6" baseType="variant">
      <vt:variant>
        <vt:lpstr>使用字型</vt:lpstr>
      </vt:variant>
      <vt:variant>
        <vt:i4>8</vt:i4>
      </vt:variant>
      <vt:variant>
        <vt:lpstr>佈景主題</vt:lpstr>
      </vt:variant>
      <vt:variant>
        <vt:i4>34</vt:i4>
      </vt:variant>
      <vt:variant>
        <vt:lpstr>投影片標題</vt:lpstr>
      </vt:variant>
      <vt:variant>
        <vt:i4>41</vt:i4>
      </vt:variant>
    </vt:vector>
  </HeadingPairs>
  <TitlesOfParts>
    <vt:vector size="83" baseType="lpstr">
      <vt:lpstr>微軟正黑體</vt:lpstr>
      <vt:lpstr>文鼎黑體B</vt:lpstr>
      <vt:lpstr>文鼎黑體M</vt:lpstr>
      <vt:lpstr>新細明體</vt:lpstr>
      <vt:lpstr>Arial</vt:lpstr>
      <vt:lpstr>Calibri</vt:lpstr>
      <vt:lpstr>Gill Sans MT</vt:lpstr>
      <vt:lpstr>Wingdings</vt:lpstr>
      <vt:lpstr>2_自訂設計</vt:lpstr>
      <vt:lpstr>大綱</vt:lpstr>
      <vt:lpstr>結束</vt:lpstr>
      <vt:lpstr>25_大綱</vt:lpstr>
      <vt:lpstr>1_大綱</vt:lpstr>
      <vt:lpstr>26_大綱</vt:lpstr>
      <vt:lpstr>27_大綱</vt:lpstr>
      <vt:lpstr>28_大綱</vt:lpstr>
      <vt:lpstr>2_大綱</vt:lpstr>
      <vt:lpstr>3_大綱</vt:lpstr>
      <vt:lpstr>4_大綱</vt:lpstr>
      <vt:lpstr>5_大綱</vt:lpstr>
      <vt:lpstr>32_大綱</vt:lpstr>
      <vt:lpstr>12_大綱</vt:lpstr>
      <vt:lpstr>6_大綱</vt:lpstr>
      <vt:lpstr>1_結束</vt:lpstr>
      <vt:lpstr>7_大綱</vt:lpstr>
      <vt:lpstr>8_大綱</vt:lpstr>
      <vt:lpstr>9_大綱</vt:lpstr>
      <vt:lpstr>10_大綱</vt:lpstr>
      <vt:lpstr>11_大綱</vt:lpstr>
      <vt:lpstr>13_大綱</vt:lpstr>
      <vt:lpstr>14_大綱</vt:lpstr>
      <vt:lpstr>15_大綱</vt:lpstr>
      <vt:lpstr>16_大綱</vt:lpstr>
      <vt:lpstr>39_大綱</vt:lpstr>
      <vt:lpstr>17_大綱</vt:lpstr>
      <vt:lpstr>18_大綱</vt:lpstr>
      <vt:lpstr>19_大綱</vt:lpstr>
      <vt:lpstr>3_自訂設計</vt:lpstr>
      <vt:lpstr>4_自訂設計</vt:lpstr>
      <vt:lpstr>20_大綱</vt:lpstr>
      <vt:lpstr>21_大綱</vt:lpstr>
      <vt:lpstr>5_自訂設計</vt:lpstr>
      <vt:lpstr>   </vt:lpstr>
      <vt:lpstr>人工智能 技術淺談</vt:lpstr>
      <vt:lpstr>A.I. 核心問題與發展技術</vt:lpstr>
      <vt:lpstr>AI 主要領域</vt:lpstr>
      <vt:lpstr>Data Science Technologies Data Analytic</vt:lpstr>
      <vt:lpstr>Data Analysis 案例</vt:lpstr>
      <vt:lpstr>沃爾瑪20多年前發現 尿布與啤酒常一併購買 關聯規則 </vt:lpstr>
      <vt:lpstr>Tool Commonality: Multi-Stages/Tools</vt:lpstr>
      <vt:lpstr>Tool Similarity</vt:lpstr>
      <vt:lpstr>搜索記錄、某商品頁面的停留時間 Amazon 2013「預判發貨」，在顧客尚未下單之前，預測下單，提前發出包裹，縮短物流時間。 </vt:lpstr>
      <vt:lpstr>VM (Virtual Metrology)  </vt:lpstr>
      <vt:lpstr>深度神經網絡(DNN)</vt:lpstr>
      <vt:lpstr>PowerPoint 簡報</vt:lpstr>
      <vt:lpstr>目前A.I.主要的學習法</vt:lpstr>
      <vt:lpstr>機器如何學習</vt:lpstr>
      <vt:lpstr>電腦視覺</vt:lpstr>
      <vt:lpstr>Convolution Neural network CNN</vt:lpstr>
      <vt:lpstr>OCR</vt:lpstr>
      <vt:lpstr>CV：Face Recognition </vt:lpstr>
      <vt:lpstr>CV：Security</vt:lpstr>
      <vt:lpstr>CV：Object Recognition</vt:lpstr>
      <vt:lpstr>CV：Scene Recognition</vt:lpstr>
      <vt:lpstr> </vt:lpstr>
      <vt:lpstr>NVIDA Co-Pilot</vt:lpstr>
      <vt:lpstr>CV + Robotics Vision Based Control</vt:lpstr>
      <vt:lpstr>Possible Application</vt:lpstr>
      <vt:lpstr>2012 AlexNet</vt:lpstr>
      <vt:lpstr>自然語言處理</vt:lpstr>
      <vt:lpstr>文本相似性分析</vt:lpstr>
      <vt:lpstr>PowerPoint 簡報</vt:lpstr>
      <vt:lpstr>PowerPoint 簡報</vt:lpstr>
      <vt:lpstr>文本摘要</vt:lpstr>
      <vt:lpstr>PowerPoint 簡報</vt:lpstr>
      <vt:lpstr>篇章理解</vt:lpstr>
      <vt:lpstr>Maluuba</vt:lpstr>
      <vt:lpstr>Query理解</vt:lpstr>
      <vt:lpstr>語義理解</vt:lpstr>
      <vt:lpstr>本文理解-主題、話題和實體標籤</vt:lpstr>
      <vt:lpstr>摘要回覆</vt:lpstr>
      <vt:lpstr>問答回覆</vt:lpstr>
      <vt:lpstr>PowerPoint 簡報</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Shinna Chou 周依蓉</dc:creator>
  <cp:lastModifiedBy>BS Deng 鄧博雄</cp:lastModifiedBy>
  <cp:revision>1488</cp:revision>
  <dcterms:created xsi:type="dcterms:W3CDTF">2010-10-28T04:24:49Z</dcterms:created>
  <dcterms:modified xsi:type="dcterms:W3CDTF">2017-08-03T03:19:02Z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1028-10.6.0.5380</vt:lpwstr>
  </property>
</Properties>
</file>